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2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75" r:id="rId11"/>
    <p:sldId id="276" r:id="rId12"/>
    <p:sldId id="272" r:id="rId13"/>
    <p:sldId id="273" r:id="rId14"/>
    <p:sldId id="266" r:id="rId15"/>
    <p:sldId id="267" r:id="rId16"/>
    <p:sldId id="268" r:id="rId17"/>
    <p:sldId id="269" r:id="rId18"/>
    <p:sldId id="277" r:id="rId19"/>
    <p:sldId id="271" r:id="rId20"/>
    <p:sldId id="278" r:id="rId21"/>
    <p:sldId id="279" r:id="rId22"/>
    <p:sldId id="280" r:id="rId23"/>
    <p:sldId id="281" r:id="rId24"/>
    <p:sldId id="282" r:id="rId25"/>
    <p:sldId id="283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 autoAdjust="0"/>
    <p:restoredTop sz="94660"/>
  </p:normalViewPr>
  <p:slideViewPr>
    <p:cSldViewPr>
      <p:cViewPr varScale="1">
        <p:scale>
          <a:sx n="109" d="100"/>
          <a:sy n="109" d="100"/>
        </p:scale>
        <p:origin x="174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62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58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690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550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987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999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836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943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0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60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27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42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82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90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64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87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106E36-FD25-4E2D-B0AA-010F637433A0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084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dabnr.org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1863x.com/" TargetMode="External"/><Relationship Id="rId5" Type="http://schemas.openxmlformats.org/officeDocument/2006/relationships/hyperlink" Target="https://news.tut.by/" TargetMode="External"/><Relationship Id="rId4" Type="http://schemas.openxmlformats.org/officeDocument/2006/relationships/hyperlink" Target="http://jivebelarus.n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51520" y="2276872"/>
            <a:ext cx="837351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fontAlgn="base"/>
            <a:r>
              <a:rPr lang="ru-RU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Абвяшчэнне</a:t>
            </a:r>
            <a:r>
              <a:rPr lang="ru-RU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і </a:t>
            </a:r>
            <a:r>
              <a:rPr lang="ru-RU" sz="4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дзейнасць</a:t>
            </a:r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ru-RU" sz="4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Беларускай</a:t>
            </a:r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ru-RU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Народнай</a:t>
            </a:r>
            <a:r>
              <a:rPr lang="ru-RU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ru-RU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Рэспублікі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6339" y="620688"/>
            <a:ext cx="648149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 </a:t>
            </a:r>
            <a:r>
              <a:rPr lang="ru-RU" dirty="0" err="1"/>
              <a:t>сувязі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склаўшыміся</a:t>
            </a:r>
            <a:r>
              <a:rPr lang="ru-RU" dirty="0"/>
              <a:t> </a:t>
            </a:r>
            <a:r>
              <a:rPr lang="ru-RU" dirty="0" err="1"/>
              <a:t>абставінамі</a:t>
            </a:r>
            <a:r>
              <a:rPr lang="ru-RU" dirty="0"/>
              <a:t> Рада і </a:t>
            </a:r>
            <a:r>
              <a:rPr lang="ru-RU" dirty="0" err="1"/>
              <a:t>Сакратарыят</a:t>
            </a:r>
            <a:r>
              <a:rPr lang="ru-RU" dirty="0"/>
              <a:t> </a:t>
            </a:r>
            <a:r>
              <a:rPr lang="ru-RU" dirty="0" err="1"/>
              <a:t>пайшлі</a:t>
            </a:r>
            <a:r>
              <a:rPr lang="ru-RU" dirty="0"/>
              <a:t> на </a:t>
            </a:r>
            <a:r>
              <a:rPr lang="ru-RU" dirty="0" err="1"/>
              <a:t>збліжэнне</a:t>
            </a:r>
            <a:r>
              <a:rPr lang="ru-RU" dirty="0"/>
              <a:t> з </a:t>
            </a:r>
            <a:r>
              <a:rPr lang="ru-RU" dirty="0" err="1"/>
              <a:t>дзеячамі</a:t>
            </a:r>
            <a:r>
              <a:rPr lang="ru-RU" dirty="0"/>
              <a:t> </a:t>
            </a:r>
            <a:r>
              <a:rPr lang="ru-RU" dirty="0" err="1"/>
              <a:t>Мінскага</a:t>
            </a:r>
            <a:r>
              <a:rPr lang="ru-RU" dirty="0"/>
              <a:t> </a:t>
            </a:r>
            <a:r>
              <a:rPr lang="ru-RU" dirty="0" err="1"/>
              <a:t>беларускага</a:t>
            </a:r>
            <a:r>
              <a:rPr lang="ru-RU" dirty="0"/>
              <a:t> </a:t>
            </a:r>
            <a:r>
              <a:rPr lang="ru-RU" dirty="0" err="1"/>
              <a:t>прадстаўніцтва</a:t>
            </a:r>
            <a:r>
              <a:rPr lang="ru-RU" dirty="0"/>
              <a:t> </a:t>
            </a:r>
            <a:r>
              <a:rPr lang="ru-RU" dirty="0" err="1"/>
              <a:t>Р.Скірмунтам</a:t>
            </a:r>
            <a:r>
              <a:rPr lang="ru-RU" dirty="0"/>
              <a:t> і </a:t>
            </a:r>
            <a:r>
              <a:rPr lang="ru-RU" dirty="0" err="1"/>
              <a:t>П.Алексюком</a:t>
            </a:r>
            <a:r>
              <a:rPr lang="ru-RU" dirty="0"/>
              <a:t>, </a:t>
            </a:r>
            <a:r>
              <a:rPr lang="ru-RU" dirty="0" err="1"/>
              <a:t>якія</a:t>
            </a:r>
            <a:r>
              <a:rPr lang="ru-RU" dirty="0"/>
              <a:t> </a:t>
            </a:r>
            <a:r>
              <a:rPr lang="ru-RU" dirty="0" err="1"/>
              <a:t>выступалі</a:t>
            </a:r>
            <a:r>
              <a:rPr lang="ru-RU" dirty="0"/>
              <a:t> </a:t>
            </a:r>
            <a:r>
              <a:rPr lang="ru-RU" dirty="0" err="1"/>
              <a:t>супраць</a:t>
            </a:r>
            <a:r>
              <a:rPr lang="ru-RU" dirty="0"/>
              <a:t> </a:t>
            </a:r>
            <a:r>
              <a:rPr lang="ru-RU" dirty="0" err="1"/>
              <a:t>сацыяльных</a:t>
            </a:r>
            <a:r>
              <a:rPr lang="ru-RU" dirty="0"/>
              <a:t> </a:t>
            </a:r>
            <a:r>
              <a:rPr lang="ru-RU" dirty="0" err="1"/>
              <a:t>пераўтварэнняў</a:t>
            </a:r>
            <a:r>
              <a:rPr lang="ru-RU" dirty="0"/>
              <a:t>, за </a:t>
            </a:r>
            <a:r>
              <a:rPr lang="ru-RU" dirty="0" err="1"/>
              <a:t>больш</a:t>
            </a:r>
            <a:r>
              <a:rPr lang="ru-RU" dirty="0"/>
              <a:t> </a:t>
            </a:r>
            <a:r>
              <a:rPr lang="ru-RU" dirty="0" err="1"/>
              <a:t>цеснае</a:t>
            </a:r>
            <a:r>
              <a:rPr lang="ru-RU" dirty="0"/>
              <a:t> </a:t>
            </a:r>
            <a:r>
              <a:rPr lang="ru-RU" dirty="0" err="1"/>
              <a:t>супрацоўніцтва</a:t>
            </a:r>
            <a:r>
              <a:rPr lang="ru-RU" dirty="0"/>
              <a:t> з </a:t>
            </a:r>
            <a:r>
              <a:rPr lang="ru-RU" dirty="0" err="1"/>
              <a:t>Германіяй</a:t>
            </a:r>
            <a:r>
              <a:rPr lang="ru-RU" dirty="0"/>
              <a:t>. Яны </a:t>
            </a:r>
            <a:r>
              <a:rPr lang="ru-RU" dirty="0" err="1"/>
              <a:t>былі</a:t>
            </a:r>
            <a:r>
              <a:rPr lang="ru-RU" dirty="0"/>
              <a:t> </a:t>
            </a:r>
            <a:r>
              <a:rPr lang="ru-RU" dirty="0" err="1"/>
              <a:t>кааптаваны</a:t>
            </a:r>
            <a:r>
              <a:rPr lang="ru-RU" dirty="0"/>
              <a:t> ў склад Рады БНР, а 25 </a:t>
            </a:r>
            <a:r>
              <a:rPr lang="ru-RU" dirty="0" err="1"/>
              <a:t>красавіка</a:t>
            </a:r>
            <a:r>
              <a:rPr lang="ru-RU" dirty="0"/>
              <a:t> 1918 г. </a:t>
            </a:r>
            <a:r>
              <a:rPr lang="ru-RU" dirty="0" err="1"/>
              <a:t>пад</a:t>
            </a:r>
            <a:r>
              <a:rPr lang="ru-RU" dirty="0"/>
              <a:t> </a:t>
            </a:r>
            <a:r>
              <a:rPr lang="ru-RU" dirty="0" err="1"/>
              <a:t>іх</a:t>
            </a:r>
            <a:r>
              <a:rPr lang="ru-RU" dirty="0"/>
              <a:t> </a:t>
            </a:r>
            <a:r>
              <a:rPr lang="ru-RU" dirty="0" err="1"/>
              <a:t>націскам</a:t>
            </a:r>
            <a:r>
              <a:rPr lang="ru-RU" dirty="0"/>
              <a:t> </a:t>
            </a:r>
            <a:r>
              <a:rPr lang="ru-RU" dirty="0" err="1"/>
              <a:t>прымаецца</a:t>
            </a:r>
            <a:r>
              <a:rPr lang="ru-RU" dirty="0"/>
              <a:t> </a:t>
            </a:r>
            <a:r>
              <a:rPr lang="ru-RU" dirty="0" err="1"/>
              <a:t>рашэнне</a:t>
            </a:r>
            <a:r>
              <a:rPr lang="ru-RU" dirty="0"/>
              <a:t> </a:t>
            </a:r>
            <a:r>
              <a:rPr lang="ru-RU" dirty="0" err="1"/>
              <a:t>накіраваць</a:t>
            </a:r>
            <a:r>
              <a:rPr lang="ru-RU" dirty="0"/>
              <a:t> </a:t>
            </a:r>
            <a:r>
              <a:rPr lang="ru-RU" dirty="0" err="1"/>
              <a:t>тэлеграму</a:t>
            </a:r>
            <a:r>
              <a:rPr lang="ru-RU" dirty="0"/>
              <a:t> кайзеру </a:t>
            </a:r>
            <a:r>
              <a:rPr lang="ru-RU" dirty="0" err="1"/>
              <a:t>Вільгельму</a:t>
            </a:r>
            <a:r>
              <a:rPr lang="ru-RU" dirty="0"/>
              <a:t> </a:t>
            </a:r>
            <a:r>
              <a:rPr lang="en-GB" dirty="0"/>
              <a:t>II, </a:t>
            </a:r>
            <a:r>
              <a:rPr lang="ru-RU" dirty="0"/>
              <a:t>у </a:t>
            </a:r>
            <a:r>
              <a:rPr lang="ru-RU" dirty="0" err="1"/>
              <a:t>якой</a:t>
            </a:r>
            <a:r>
              <a:rPr lang="ru-RU" dirty="0"/>
              <a:t> </a:t>
            </a:r>
            <a:r>
              <a:rPr lang="ru-RU" dirty="0" err="1"/>
              <a:t>выказваецца</a:t>
            </a:r>
            <a:r>
              <a:rPr lang="ru-RU" dirty="0"/>
              <a:t> </a:t>
            </a:r>
            <a:r>
              <a:rPr lang="ru-RU" dirty="0" err="1"/>
              <a:t>падзяка</a:t>
            </a:r>
            <a:r>
              <a:rPr lang="ru-RU" dirty="0"/>
              <a:t> за </a:t>
            </a:r>
            <a:r>
              <a:rPr lang="ru-RU" dirty="0" err="1"/>
              <a:t>вызваленне</a:t>
            </a:r>
            <a:r>
              <a:rPr lang="ru-RU" dirty="0"/>
              <a:t> </a:t>
            </a:r>
            <a:r>
              <a:rPr lang="ru-RU" dirty="0" err="1"/>
              <a:t>Беларусі</a:t>
            </a:r>
            <a:r>
              <a:rPr lang="ru-RU" dirty="0"/>
              <a:t> ад </a:t>
            </a:r>
            <a:r>
              <a:rPr lang="ru-RU" dirty="0" err="1"/>
              <a:t>бальшавіцкага</a:t>
            </a:r>
            <a:r>
              <a:rPr lang="ru-RU" dirty="0"/>
              <a:t> </a:t>
            </a:r>
            <a:r>
              <a:rPr lang="ru-RU" dirty="0" err="1"/>
              <a:t>прыгнёту</a:t>
            </a:r>
            <a:r>
              <a:rPr lang="ru-RU" dirty="0"/>
              <a:t> і </a:t>
            </a:r>
            <a:r>
              <a:rPr lang="ru-RU" dirty="0" err="1"/>
              <a:t>анархіі</a:t>
            </a:r>
            <a:r>
              <a:rPr lang="ru-RU" dirty="0"/>
              <a:t>. Члены Рады </a:t>
            </a:r>
            <a:r>
              <a:rPr lang="ru-RU" dirty="0" err="1"/>
              <a:t>заявілі</a:t>
            </a:r>
            <a:r>
              <a:rPr lang="ru-RU" dirty="0"/>
              <a:t>, </a:t>
            </a:r>
            <a:r>
              <a:rPr lang="ru-RU" dirty="0" err="1"/>
              <a:t>што</a:t>
            </a:r>
            <a:r>
              <a:rPr lang="ru-RU" dirty="0"/>
              <a:t> </a:t>
            </a:r>
            <a:r>
              <a:rPr lang="ru-RU" dirty="0" err="1"/>
              <a:t>будучыню</a:t>
            </a:r>
            <a:r>
              <a:rPr lang="ru-RU" dirty="0"/>
              <a:t> </a:t>
            </a:r>
            <a:r>
              <a:rPr lang="ru-RU" dirty="0" err="1"/>
              <a:t>сваёй</a:t>
            </a:r>
            <a:r>
              <a:rPr lang="ru-RU" dirty="0"/>
              <a:t> </a:t>
            </a:r>
            <a:r>
              <a:rPr lang="ru-RU" dirty="0" err="1"/>
              <a:t>краіны</a:t>
            </a:r>
            <a:r>
              <a:rPr lang="ru-RU" dirty="0"/>
              <a:t> </a:t>
            </a:r>
            <a:r>
              <a:rPr lang="ru-RU" dirty="0" err="1"/>
              <a:t>яны</a:t>
            </a:r>
            <a:r>
              <a:rPr lang="ru-RU" dirty="0"/>
              <a:t> </a:t>
            </a:r>
            <a:r>
              <a:rPr lang="ru-RU" dirty="0" err="1"/>
              <a:t>бачаць</a:t>
            </a:r>
            <a:r>
              <a:rPr lang="ru-RU" dirty="0"/>
              <a:t> </a:t>
            </a:r>
            <a:r>
              <a:rPr lang="ru-RU" dirty="0" err="1"/>
              <a:t>толькі</a:t>
            </a:r>
            <a:r>
              <a:rPr lang="ru-RU" dirty="0"/>
              <a:t> </a:t>
            </a:r>
            <a:r>
              <a:rPr lang="ru-RU" dirty="0" err="1"/>
              <a:t>пад</a:t>
            </a:r>
            <a:r>
              <a:rPr lang="ru-RU" dirty="0"/>
              <a:t> </a:t>
            </a:r>
            <a:r>
              <a:rPr lang="ru-RU" dirty="0" err="1"/>
              <a:t>апекай</a:t>
            </a:r>
            <a:r>
              <a:rPr lang="ru-RU" dirty="0"/>
              <a:t> </a:t>
            </a:r>
            <a:r>
              <a:rPr lang="ru-RU" dirty="0" err="1"/>
              <a:t>германскай</a:t>
            </a:r>
            <a:r>
              <a:rPr lang="ru-RU" dirty="0"/>
              <a:t> </a:t>
            </a:r>
            <a:r>
              <a:rPr lang="ru-RU" dirty="0" err="1"/>
              <a:t>дзяржавы</a:t>
            </a:r>
            <a:r>
              <a:rPr lang="ru-RU" dirty="0" smtClean="0"/>
              <a:t>. </a:t>
            </a:r>
            <a:r>
              <a:rPr lang="ru-RU" dirty="0"/>
              <a:t>Але </a:t>
            </a:r>
            <a:r>
              <a:rPr lang="ru-RU" dirty="0" err="1"/>
              <a:t>адказу</a:t>
            </a:r>
            <a:r>
              <a:rPr lang="ru-RU" dirty="0"/>
              <a:t> не было, не </a:t>
            </a:r>
            <a:r>
              <a:rPr lang="ru-RU" dirty="0" err="1"/>
              <a:t>далі</a:t>
            </a:r>
            <a:r>
              <a:rPr lang="ru-RU" dirty="0"/>
              <a:t> </a:t>
            </a:r>
            <a:r>
              <a:rPr lang="ru-RU" dirty="0" err="1"/>
              <a:t>вынікаў</a:t>
            </a:r>
            <a:r>
              <a:rPr lang="ru-RU" dirty="0"/>
              <a:t> і </a:t>
            </a:r>
            <a:r>
              <a:rPr lang="ru-RU" dirty="0" err="1"/>
              <a:t>іншыя</a:t>
            </a:r>
            <a:r>
              <a:rPr lang="ru-RU" dirty="0"/>
              <a:t> </a:t>
            </a:r>
            <a:r>
              <a:rPr lang="ru-RU" dirty="0" err="1"/>
              <a:t>намаганні</a:t>
            </a:r>
            <a:r>
              <a:rPr lang="ru-RU" dirty="0"/>
              <a:t> ў </a:t>
            </a:r>
            <a:r>
              <a:rPr lang="ru-RU" dirty="0" err="1"/>
              <a:t>гэтай</a:t>
            </a:r>
            <a:r>
              <a:rPr lang="ru-RU" dirty="0"/>
              <a:t> справе. Як </a:t>
            </a:r>
            <a:r>
              <a:rPr lang="ru-RU" dirty="0" err="1"/>
              <a:t>затым</a:t>
            </a:r>
            <a:r>
              <a:rPr lang="ru-RU" dirty="0"/>
              <a:t> </a:t>
            </a:r>
            <a:r>
              <a:rPr lang="ru-RU" dirty="0" err="1"/>
              <a:t>высветлілася</a:t>
            </a:r>
            <a:r>
              <a:rPr lang="ru-RU" dirty="0"/>
              <a:t>, </a:t>
            </a:r>
            <a:r>
              <a:rPr lang="ru-RU" dirty="0" err="1"/>
              <a:t>гэта</a:t>
            </a:r>
            <a:r>
              <a:rPr lang="ru-RU" dirty="0"/>
              <a:t> </a:t>
            </a:r>
            <a:r>
              <a:rPr lang="ru-RU" dirty="0" err="1"/>
              <a:t>быў</a:t>
            </a:r>
            <a:r>
              <a:rPr lang="ru-RU" dirty="0"/>
              <a:t> </a:t>
            </a:r>
            <a:r>
              <a:rPr lang="ru-RU" dirty="0" err="1"/>
              <a:t>памылковы</a:t>
            </a:r>
            <a:r>
              <a:rPr lang="ru-RU" dirty="0"/>
              <a:t> </a:t>
            </a:r>
            <a:r>
              <a:rPr lang="ru-RU" dirty="0" err="1"/>
              <a:t>крок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выклікаў</a:t>
            </a:r>
            <a:r>
              <a:rPr lang="ru-RU" dirty="0"/>
              <a:t> востры </a:t>
            </a:r>
            <a:r>
              <a:rPr lang="ru-RU" dirty="0" err="1"/>
              <a:t>палітычны</a:t>
            </a:r>
            <a:r>
              <a:rPr lang="ru-RU" dirty="0"/>
              <a:t> </a:t>
            </a:r>
            <a:r>
              <a:rPr lang="ru-RU" dirty="0" err="1"/>
              <a:t>крызіс</a:t>
            </a:r>
            <a:r>
              <a:rPr lang="ru-RU" dirty="0"/>
              <a:t> і </a:t>
            </a:r>
            <a:r>
              <a:rPr lang="ru-RU" dirty="0" err="1"/>
              <a:t>прывёў</a:t>
            </a:r>
            <a:r>
              <a:rPr lang="ru-RU" dirty="0"/>
              <a:t> да расколу БСГ і Раду БНР. </a:t>
            </a:r>
            <a:r>
              <a:rPr lang="ru-RU" dirty="0" err="1"/>
              <a:t>Беларуская</a:t>
            </a:r>
            <a:r>
              <a:rPr lang="ru-RU" dirty="0"/>
              <a:t> </a:t>
            </a:r>
            <a:r>
              <a:rPr lang="ru-RU" dirty="0" err="1"/>
              <a:t>сацыялістычная</a:t>
            </a:r>
            <a:r>
              <a:rPr lang="ru-RU" dirty="0"/>
              <a:t> </a:t>
            </a:r>
            <a:r>
              <a:rPr lang="ru-RU" dirty="0" err="1"/>
              <a:t>грамада</a:t>
            </a:r>
            <a:r>
              <a:rPr lang="ru-RU" dirty="0"/>
              <a:t> </a:t>
            </a:r>
            <a:r>
              <a:rPr lang="ru-RU" dirty="0" err="1"/>
              <a:t>раскалолася</a:t>
            </a:r>
            <a:r>
              <a:rPr lang="ru-RU" dirty="0"/>
              <a:t> на </a:t>
            </a:r>
            <a:r>
              <a:rPr lang="ru-RU" dirty="0" err="1"/>
              <a:t>тры</a:t>
            </a:r>
            <a:r>
              <a:rPr lang="ru-RU" dirty="0"/>
              <a:t> </a:t>
            </a:r>
            <a:r>
              <a:rPr lang="ru-RU" dirty="0" err="1"/>
              <a:t>часткі</a:t>
            </a:r>
            <a:r>
              <a:rPr lang="ru-RU" dirty="0"/>
              <a:t>: </a:t>
            </a:r>
            <a:r>
              <a:rPr lang="ru-RU" dirty="0" err="1"/>
              <a:t>Беларускую</a:t>
            </a:r>
            <a:r>
              <a:rPr lang="ru-RU" dirty="0"/>
              <a:t> </a:t>
            </a:r>
            <a:r>
              <a:rPr lang="ru-RU" dirty="0" err="1"/>
              <a:t>партыю</a:t>
            </a:r>
            <a:r>
              <a:rPr lang="ru-RU" dirty="0"/>
              <a:t> </a:t>
            </a:r>
            <a:r>
              <a:rPr lang="ru-RU" dirty="0" err="1"/>
              <a:t>сацыялістаў-рэвалюцыянераў</a:t>
            </a:r>
            <a:r>
              <a:rPr lang="ru-RU" dirty="0"/>
              <a:t>, </a:t>
            </a:r>
            <a:r>
              <a:rPr lang="ru-RU" dirty="0" err="1"/>
              <a:t>Беларускую</a:t>
            </a:r>
            <a:r>
              <a:rPr lang="ru-RU" dirty="0"/>
              <a:t> </a:t>
            </a:r>
            <a:r>
              <a:rPr lang="ru-RU" dirty="0" err="1"/>
              <a:t>сацыял-дэмакратычную</a:t>
            </a:r>
            <a:r>
              <a:rPr lang="ru-RU" dirty="0"/>
              <a:t> </a:t>
            </a:r>
            <a:r>
              <a:rPr lang="ru-RU" dirty="0" err="1"/>
              <a:t>партыю</a:t>
            </a:r>
            <a:r>
              <a:rPr lang="ru-RU" dirty="0"/>
              <a:t> і </a:t>
            </a:r>
            <a:r>
              <a:rPr lang="ru-RU" dirty="0" err="1"/>
              <a:t>Беларускую</a:t>
            </a:r>
            <a:r>
              <a:rPr lang="ru-RU" dirty="0"/>
              <a:t> </a:t>
            </a:r>
            <a:r>
              <a:rPr lang="ru-RU" dirty="0" err="1"/>
              <a:t>партыю</a:t>
            </a:r>
            <a:r>
              <a:rPr lang="ru-RU" dirty="0"/>
              <a:t> </a:t>
            </a:r>
            <a:r>
              <a:rPr lang="ru-RU" dirty="0" err="1"/>
              <a:t>сацыялістаў-федэралістаў</a:t>
            </a:r>
            <a:r>
              <a:rPr lang="ru-RU" dirty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16216" y="3501257"/>
            <a:ext cx="1961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Марка БНР. 25 </a:t>
            </a:r>
            <a:r>
              <a:rPr lang="ru-RU" sz="1400" dirty="0" err="1">
                <a:solidFill>
                  <a:schemeClr val="tx1">
                    <a:lumMod val="75000"/>
                  </a:schemeClr>
                </a:solidFill>
              </a:rPr>
              <a:t>грошаў</a:t>
            </a:r>
            <a:endParaRPr lang="ru-RU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831" y="701011"/>
            <a:ext cx="2396681" cy="28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6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27984" y="117693"/>
            <a:ext cx="4572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Раду БНР </a:t>
            </a:r>
            <a:r>
              <a:rPr lang="ru-RU" dirty="0" err="1"/>
              <a:t>пакінулі</a:t>
            </a:r>
            <a:r>
              <a:rPr lang="ru-RU" dirty="0"/>
              <a:t> </a:t>
            </a:r>
            <a:r>
              <a:rPr lang="ru-RU" dirty="0" err="1"/>
              <a:t>сацыялісты-рэвалюцыянеры</a:t>
            </a:r>
            <a:r>
              <a:rPr lang="ru-RU" dirty="0"/>
              <a:t>, </a:t>
            </a:r>
            <a:r>
              <a:rPr lang="ru-RU" dirty="0" err="1"/>
              <a:t>меншавікі</a:t>
            </a:r>
            <a:r>
              <a:rPr lang="ru-RU" dirty="0"/>
              <a:t>, </a:t>
            </a:r>
            <a:r>
              <a:rPr lang="ru-RU" dirty="0" err="1"/>
              <a:t>яўрэйскія</a:t>
            </a:r>
            <a:r>
              <a:rPr lang="ru-RU" dirty="0"/>
              <a:t> </a:t>
            </a:r>
            <a:r>
              <a:rPr lang="ru-RU" dirty="0" err="1"/>
              <a:t>сацыялісты</a:t>
            </a:r>
            <a:r>
              <a:rPr lang="ru-RU" dirty="0"/>
              <a:t>, </a:t>
            </a:r>
            <a:r>
              <a:rPr lang="ru-RU" dirty="0" err="1"/>
              <a:t>частка</a:t>
            </a:r>
            <a:r>
              <a:rPr lang="ru-RU" dirty="0"/>
              <a:t> </a:t>
            </a:r>
            <a:r>
              <a:rPr lang="ru-RU" dirty="0" err="1"/>
              <a:t>членаў</a:t>
            </a:r>
            <a:r>
              <a:rPr lang="ru-RU" dirty="0"/>
              <a:t> БСГ. </a:t>
            </a:r>
            <a:r>
              <a:rPr lang="ru-RU" dirty="0" err="1"/>
              <a:t>Пачаў</a:t>
            </a:r>
            <a:r>
              <a:rPr lang="ru-RU" dirty="0"/>
              <a:t> </a:t>
            </a:r>
            <a:r>
              <a:rPr lang="ru-RU" dirty="0" err="1"/>
              <a:t>распадацца</a:t>
            </a:r>
            <a:r>
              <a:rPr lang="ru-RU" dirty="0"/>
              <a:t> Народны </a:t>
            </a:r>
            <a:r>
              <a:rPr lang="ru-RU" dirty="0" err="1"/>
              <a:t>Сакратарыят</a:t>
            </a:r>
            <a:r>
              <a:rPr lang="ru-RU" dirty="0"/>
              <a:t>. </a:t>
            </a:r>
            <a:r>
              <a:rPr lang="ru-RU" dirty="0" err="1"/>
              <a:t>Пад</a:t>
            </a:r>
            <a:r>
              <a:rPr lang="ru-RU" dirty="0"/>
              <a:t> </a:t>
            </a:r>
            <a:r>
              <a:rPr lang="ru-RU" dirty="0" err="1"/>
              <a:t>уплывам</a:t>
            </a:r>
            <a:r>
              <a:rPr lang="ru-RU" dirty="0"/>
              <a:t> </a:t>
            </a:r>
            <a:r>
              <a:rPr lang="ru-RU" dirty="0" err="1"/>
              <a:t>абставін</a:t>
            </a:r>
            <a:r>
              <a:rPr lang="ru-RU" dirty="0"/>
              <a:t> Рада </a:t>
            </a:r>
            <a:r>
              <a:rPr lang="ru-RU" dirty="0" err="1"/>
              <a:t>пачала</a:t>
            </a:r>
            <a:r>
              <a:rPr lang="ru-RU" dirty="0"/>
              <a:t> </a:t>
            </a:r>
            <a:r>
              <a:rPr lang="ru-RU" dirty="0" err="1"/>
              <a:t>эвалюцыяніраваць</a:t>
            </a:r>
            <a:r>
              <a:rPr lang="ru-RU" dirty="0"/>
              <a:t> у </a:t>
            </a:r>
            <a:r>
              <a:rPr lang="ru-RU" dirty="0" err="1"/>
              <a:t>кааліцыйны</a:t>
            </a:r>
            <a:r>
              <a:rPr lang="ru-RU" dirty="0"/>
              <a:t> орган, </a:t>
            </a:r>
            <a:r>
              <a:rPr lang="ru-RU" dirty="0" err="1"/>
              <a:t>дзе</a:t>
            </a:r>
            <a:r>
              <a:rPr lang="ru-RU" dirty="0"/>
              <a:t> </a:t>
            </a:r>
            <a:r>
              <a:rPr lang="ru-RU" dirty="0" err="1"/>
              <a:t>перавагу</a:t>
            </a:r>
            <a:r>
              <a:rPr lang="ru-RU" dirty="0"/>
              <a:t> </a:t>
            </a:r>
            <a:r>
              <a:rPr lang="ru-RU" dirty="0" err="1"/>
              <a:t>атрымалі</a:t>
            </a:r>
            <a:r>
              <a:rPr lang="ru-RU" dirty="0"/>
              <a:t> </a:t>
            </a:r>
            <a:r>
              <a:rPr lang="ru-RU" dirty="0" err="1"/>
              <a:t>кансерватары</a:t>
            </a:r>
            <a:r>
              <a:rPr lang="ru-RU" dirty="0"/>
              <a:t> на чале з </a:t>
            </a:r>
            <a:r>
              <a:rPr lang="ru-RU" dirty="0" err="1"/>
              <a:t>Р.Скірмунтам</a:t>
            </a:r>
            <a:r>
              <a:rPr lang="ru-RU" dirty="0"/>
              <a:t>. Яны </a:t>
            </a:r>
            <a:r>
              <a:rPr lang="ru-RU" dirty="0" err="1"/>
              <a:t>адмовіліся</a:t>
            </a:r>
            <a:r>
              <a:rPr lang="ru-RU" dirty="0"/>
              <a:t> ад </a:t>
            </a:r>
            <a:r>
              <a:rPr lang="ru-RU" dirty="0" err="1"/>
              <a:t>аграрнай</a:t>
            </a:r>
            <a:r>
              <a:rPr lang="ru-RU" dirty="0"/>
              <a:t> </a:t>
            </a:r>
            <a:r>
              <a:rPr lang="ru-RU" dirty="0" err="1"/>
              <a:t>праграмы</a:t>
            </a:r>
            <a:r>
              <a:rPr lang="ru-RU" dirty="0"/>
              <a:t>, якая была </a:t>
            </a:r>
            <a:r>
              <a:rPr lang="ru-RU" dirty="0" err="1"/>
              <a:t>замацавана</a:t>
            </a:r>
            <a:r>
              <a:rPr lang="ru-RU" dirty="0"/>
              <a:t> ў </a:t>
            </a:r>
            <a:r>
              <a:rPr lang="ru-RU" dirty="0" err="1"/>
              <a:t>першай</a:t>
            </a:r>
            <a:r>
              <a:rPr lang="ru-RU" dirty="0"/>
              <a:t> </a:t>
            </a:r>
            <a:r>
              <a:rPr lang="ru-RU" dirty="0" err="1"/>
              <a:t>устаўнай</a:t>
            </a:r>
            <a:r>
              <a:rPr lang="ru-RU" dirty="0"/>
              <a:t> </a:t>
            </a:r>
            <a:r>
              <a:rPr lang="ru-RU" dirty="0" err="1"/>
              <a:t>грамаце</a:t>
            </a:r>
            <a:r>
              <a:rPr lang="ru-RU" dirty="0"/>
              <a:t>, і </a:t>
            </a:r>
            <a:r>
              <a:rPr lang="ru-RU" dirty="0" err="1"/>
              <a:t>пачалі</a:t>
            </a:r>
            <a:r>
              <a:rPr lang="ru-RU" dirty="0"/>
              <a:t> </a:t>
            </a:r>
            <a:r>
              <a:rPr lang="ru-RU" dirty="0" err="1"/>
              <a:t>кансультацыі</a:t>
            </a:r>
            <a:r>
              <a:rPr lang="ru-RU" dirty="0"/>
              <a:t> з </a:t>
            </a:r>
            <a:r>
              <a:rPr lang="ru-RU" dirty="0" err="1"/>
              <a:t>прадстаўнікамі</a:t>
            </a:r>
            <a:r>
              <a:rPr lang="ru-RU" dirty="0"/>
              <a:t> </a:t>
            </a:r>
            <a:r>
              <a:rPr lang="ru-RU" dirty="0" err="1"/>
              <a:t>палітычных</a:t>
            </a:r>
            <a:r>
              <a:rPr lang="ru-RU" dirty="0"/>
              <a:t> </a:t>
            </a:r>
            <a:r>
              <a:rPr lang="ru-RU" dirty="0" err="1"/>
              <a:t>партый</a:t>
            </a:r>
            <a:r>
              <a:rPr lang="ru-RU" dirty="0"/>
              <a:t> </a:t>
            </a:r>
            <a:r>
              <a:rPr lang="ru-RU" dirty="0" err="1"/>
              <a:t>аб</a:t>
            </a:r>
            <a:r>
              <a:rPr lang="ru-RU" dirty="0"/>
              <a:t> </a:t>
            </a:r>
            <a:r>
              <a:rPr lang="ru-RU" dirty="0" err="1"/>
              <a:t>фарміраванні</a:t>
            </a:r>
            <a:r>
              <a:rPr lang="ru-RU" dirty="0"/>
              <a:t> </a:t>
            </a:r>
            <a:r>
              <a:rPr lang="ru-RU" dirty="0" err="1"/>
              <a:t>новага</a:t>
            </a:r>
            <a:r>
              <a:rPr lang="ru-RU" dirty="0"/>
              <a:t> складу </a:t>
            </a:r>
            <a:r>
              <a:rPr lang="ru-RU" dirty="0" err="1"/>
              <a:t>Народнага</a:t>
            </a:r>
            <a:r>
              <a:rPr lang="ru-RU" dirty="0"/>
              <a:t> </a:t>
            </a:r>
            <a:r>
              <a:rPr lang="ru-RU" dirty="0" err="1"/>
              <a:t>Сакратарыята</a:t>
            </a:r>
            <a:r>
              <a:rPr lang="ru-RU" dirty="0"/>
              <a:t>. Але </a:t>
            </a:r>
            <a:r>
              <a:rPr lang="ru-RU" dirty="0" err="1"/>
              <a:t>місія</a:t>
            </a:r>
            <a:r>
              <a:rPr lang="ru-RU" dirty="0"/>
              <a:t> </a:t>
            </a:r>
            <a:r>
              <a:rPr lang="ru-RU" dirty="0" err="1"/>
              <a:t>Скірмунта</a:t>
            </a:r>
            <a:r>
              <a:rPr lang="ru-RU" dirty="0"/>
              <a:t> </a:t>
            </a:r>
            <a:r>
              <a:rPr lang="ru-RU" dirty="0" err="1"/>
              <a:t>правалілася</a:t>
            </a:r>
            <a:r>
              <a:rPr lang="ru-RU" dirty="0"/>
              <a:t> і </a:t>
            </a:r>
            <a:r>
              <a:rPr lang="ru-RU" dirty="0" err="1"/>
              <a:t>праз</a:t>
            </a:r>
            <a:r>
              <a:rPr lang="ru-RU" dirty="0"/>
              <a:t> два месяцы </a:t>
            </a:r>
            <a:r>
              <a:rPr lang="ru-RU" dirty="0" err="1"/>
              <a:t>ініцыятыву</a:t>
            </a:r>
            <a:r>
              <a:rPr lang="ru-RU" dirty="0"/>
              <a:t> па </a:t>
            </a:r>
            <a:r>
              <a:rPr lang="ru-RU" dirty="0" err="1"/>
              <a:t>фарміраванні</a:t>
            </a:r>
            <a:r>
              <a:rPr lang="ru-RU" dirty="0"/>
              <a:t> </a:t>
            </a:r>
            <a:r>
              <a:rPr lang="ru-RU" dirty="0" err="1"/>
              <a:t>новага</a:t>
            </a:r>
            <a:r>
              <a:rPr lang="ru-RU" dirty="0"/>
              <a:t> </a:t>
            </a:r>
            <a:r>
              <a:rPr lang="ru-RU" dirty="0" err="1"/>
              <a:t>ўрада</a:t>
            </a:r>
            <a:r>
              <a:rPr lang="ru-RU" dirty="0"/>
              <a:t> </a:t>
            </a:r>
            <a:r>
              <a:rPr lang="ru-RU" dirty="0" err="1"/>
              <a:t>паспрабаваў</a:t>
            </a:r>
            <a:r>
              <a:rPr lang="ru-RU" dirty="0"/>
              <a:t> </a:t>
            </a:r>
            <a:r>
              <a:rPr lang="ru-RU" dirty="0" err="1"/>
              <a:t>узяць</a:t>
            </a:r>
            <a:r>
              <a:rPr lang="ru-RU" dirty="0"/>
              <a:t> на </a:t>
            </a:r>
            <a:r>
              <a:rPr lang="ru-RU" dirty="0" err="1"/>
              <a:t>сябе</a:t>
            </a:r>
            <a:r>
              <a:rPr lang="ru-RU" dirty="0"/>
              <a:t> </a:t>
            </a:r>
            <a:r>
              <a:rPr lang="ru-RU" dirty="0" err="1"/>
              <a:t>І.Серада</a:t>
            </a:r>
            <a:r>
              <a:rPr lang="ru-RU" dirty="0"/>
              <a:t>. </a:t>
            </a:r>
            <a:r>
              <a:rPr lang="ru-RU" dirty="0" err="1"/>
              <a:t>Крызіс</a:t>
            </a:r>
            <a:r>
              <a:rPr lang="ru-RU" dirty="0"/>
              <a:t> </a:t>
            </a:r>
            <a:r>
              <a:rPr lang="ru-RU" dirty="0" err="1"/>
              <a:t>унутры</a:t>
            </a:r>
            <a:r>
              <a:rPr lang="ru-RU" dirty="0"/>
              <a:t> Рады БНР </a:t>
            </a:r>
            <a:r>
              <a:rPr lang="ru-RU" dirty="0" err="1"/>
              <a:t>паглыбляўся</a:t>
            </a:r>
            <a:r>
              <a:rPr lang="ru-RU" dirty="0"/>
              <a:t> і </a:t>
            </a:r>
            <a:r>
              <a:rPr lang="ru-RU" dirty="0" err="1"/>
              <a:t>гэтаму</a:t>
            </a:r>
            <a:r>
              <a:rPr lang="ru-RU" dirty="0"/>
              <a:t> </a:t>
            </a:r>
            <a:r>
              <a:rPr lang="ru-RU" dirty="0" err="1"/>
              <a:t>садзейнічала</a:t>
            </a:r>
            <a:r>
              <a:rPr lang="ru-RU" dirty="0"/>
              <a:t> </a:t>
            </a:r>
            <a:r>
              <a:rPr lang="ru-RU" dirty="0" err="1"/>
              <a:t>ўзмацняючаяся</a:t>
            </a:r>
            <a:r>
              <a:rPr lang="ru-RU" dirty="0"/>
              <a:t> </a:t>
            </a:r>
            <a:r>
              <a:rPr lang="ru-RU" dirty="0" err="1"/>
              <a:t>партызанская</a:t>
            </a:r>
            <a:r>
              <a:rPr lang="ru-RU" dirty="0"/>
              <a:t> </a:t>
            </a:r>
            <a:r>
              <a:rPr lang="ru-RU" dirty="0" err="1"/>
              <a:t>барацьба</a:t>
            </a:r>
            <a:r>
              <a:rPr lang="ru-RU" dirty="0"/>
              <a:t> народных </a:t>
            </a:r>
            <a:r>
              <a:rPr lang="ru-RU" dirty="0" err="1"/>
              <a:t>мас</a:t>
            </a:r>
            <a:r>
              <a:rPr lang="ru-RU" dirty="0"/>
              <a:t> </a:t>
            </a:r>
            <a:r>
              <a:rPr lang="ru-RU" dirty="0" err="1"/>
              <a:t>супраць</a:t>
            </a:r>
            <a:r>
              <a:rPr lang="ru-RU" dirty="0"/>
              <a:t> </a:t>
            </a:r>
            <a:r>
              <a:rPr lang="ru-RU" dirty="0" err="1"/>
              <a:t>акупантаў</a:t>
            </a:r>
            <a:r>
              <a:rPr lang="ru-RU" dirty="0"/>
              <a:t>. </a:t>
            </a:r>
            <a:r>
              <a:rPr lang="ru-RU" dirty="0" err="1"/>
              <a:t>Адначасова</a:t>
            </a:r>
            <a:r>
              <a:rPr lang="ru-RU" dirty="0"/>
              <a:t> </a:t>
            </a:r>
            <a:r>
              <a:rPr lang="ru-RU" dirty="0" err="1"/>
              <a:t>палепшыліся</a:t>
            </a:r>
            <a:r>
              <a:rPr lang="ru-RU" dirty="0"/>
              <a:t> </a:t>
            </a:r>
            <a:r>
              <a:rPr lang="ru-RU" dirty="0" err="1"/>
              <a:t>яе</a:t>
            </a:r>
            <a:r>
              <a:rPr lang="ru-RU" dirty="0"/>
              <a:t> </a:t>
            </a:r>
            <a:r>
              <a:rPr lang="ru-RU" dirty="0" err="1"/>
              <a:t>адносіны</a:t>
            </a:r>
            <a:r>
              <a:rPr lang="ru-RU" dirty="0"/>
              <a:t> з </a:t>
            </a:r>
            <a:r>
              <a:rPr lang="ru-RU" dirty="0" err="1"/>
              <a:t>акупацыйнымі</a:t>
            </a:r>
            <a:r>
              <a:rPr lang="ru-RU" dirty="0"/>
              <a:t> </a:t>
            </a:r>
            <a:r>
              <a:rPr lang="ru-RU" dirty="0" err="1"/>
              <a:t>ўладамі</a:t>
            </a:r>
            <a:r>
              <a:rPr lang="ru-RU" dirty="0"/>
              <a:t>, </a:t>
            </a:r>
            <a:r>
              <a:rPr lang="ru-RU" dirty="0" err="1"/>
              <a:t>якія</a:t>
            </a:r>
            <a:r>
              <a:rPr lang="ru-RU" dirty="0"/>
              <a:t> ў </a:t>
            </a:r>
            <a:r>
              <a:rPr lang="ru-RU" dirty="0" err="1"/>
              <a:t>адрозненне</a:t>
            </a:r>
            <a:r>
              <a:rPr lang="ru-RU" dirty="0"/>
              <a:t> ад </a:t>
            </a:r>
            <a:r>
              <a:rPr lang="ru-RU" dirty="0" err="1"/>
              <a:t>афіцыйнага</a:t>
            </a:r>
            <a:r>
              <a:rPr lang="ru-RU" dirty="0"/>
              <a:t> </a:t>
            </a:r>
            <a:r>
              <a:rPr lang="ru-RU" dirty="0" err="1"/>
              <a:t>Берліна</a:t>
            </a:r>
            <a:r>
              <a:rPr lang="ru-RU" dirty="0"/>
              <a:t> </a:t>
            </a:r>
            <a:r>
              <a:rPr lang="ru-RU" dirty="0" err="1"/>
              <a:t>супрацоўнічалі</a:t>
            </a:r>
            <a:r>
              <a:rPr lang="ru-RU" dirty="0"/>
              <a:t> з </a:t>
            </a:r>
            <a:r>
              <a:rPr lang="ru-RU" dirty="0" err="1"/>
              <a:t>Радай</a:t>
            </a:r>
            <a:r>
              <a:rPr lang="ru-RU" dirty="0"/>
              <a:t> БНР.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57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7504" y="29934"/>
            <a:ext cx="856895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/>
              <a:t>Пры</a:t>
            </a:r>
            <a:r>
              <a:rPr lang="ru-RU" sz="1400" dirty="0"/>
              <a:t> </a:t>
            </a:r>
            <a:r>
              <a:rPr lang="ru-RU" sz="1400" dirty="0" err="1"/>
              <a:t>падтрымцы</a:t>
            </a:r>
            <a:r>
              <a:rPr lang="ru-RU" sz="1400" dirty="0"/>
              <a:t> </a:t>
            </a:r>
            <a:r>
              <a:rPr lang="ru-RU" sz="1400" dirty="0" err="1"/>
              <a:t>камандуючага</a:t>
            </a:r>
            <a:r>
              <a:rPr lang="ru-RU" sz="1400" dirty="0"/>
              <a:t> 10-й </a:t>
            </a:r>
            <a:r>
              <a:rPr lang="ru-RU" sz="1400" dirty="0" err="1"/>
              <a:t>арміяй</a:t>
            </a:r>
            <a:r>
              <a:rPr lang="ru-RU" sz="1400" dirty="0"/>
              <a:t> генерала </a:t>
            </a:r>
            <a:r>
              <a:rPr lang="ru-RU" sz="1400" dirty="0" err="1"/>
              <a:t>Эрыха</a:t>
            </a:r>
            <a:r>
              <a:rPr lang="ru-RU" sz="1400" dirty="0"/>
              <a:t> фон </a:t>
            </a:r>
            <a:r>
              <a:rPr lang="ru-RU" sz="1400" dirty="0" err="1"/>
              <a:t>Фалькенгайна</a:t>
            </a:r>
            <a:r>
              <a:rPr lang="ru-RU" sz="1400" dirty="0"/>
              <a:t> Рада </a:t>
            </a:r>
            <a:r>
              <a:rPr lang="ru-RU" sz="1400" dirty="0" err="1"/>
              <a:t>дабілася</a:t>
            </a:r>
            <a:r>
              <a:rPr lang="ru-RU" sz="1400" dirty="0"/>
              <a:t> </a:t>
            </a:r>
            <a:r>
              <a:rPr lang="ru-RU" sz="1400" dirty="0" err="1"/>
              <a:t>згоды</a:t>
            </a:r>
            <a:r>
              <a:rPr lang="ru-RU" sz="1400" dirty="0"/>
              <a:t> на </a:t>
            </a:r>
            <a:r>
              <a:rPr lang="ru-RU" sz="1400" dirty="0" err="1"/>
              <a:t>дзейнасць</a:t>
            </a:r>
            <a:r>
              <a:rPr lang="ru-RU" sz="1400" dirty="0"/>
              <a:t> </a:t>
            </a:r>
            <a:r>
              <a:rPr lang="ru-RU" sz="1400" dirty="0" err="1"/>
              <a:t>Мінскай</a:t>
            </a:r>
            <a:r>
              <a:rPr lang="ru-RU" sz="1400" dirty="0"/>
              <a:t> </a:t>
            </a:r>
            <a:r>
              <a:rPr lang="ru-RU" sz="1400" dirty="0" err="1"/>
              <a:t>гарадской</a:t>
            </a:r>
            <a:r>
              <a:rPr lang="ru-RU" sz="1400" dirty="0"/>
              <a:t> думы, </a:t>
            </a:r>
            <a:r>
              <a:rPr lang="ru-RU" sz="1400" dirty="0" err="1"/>
              <a:t>арганізацыю</a:t>
            </a:r>
            <a:r>
              <a:rPr lang="ru-RU" sz="1400" dirty="0"/>
              <a:t> </a:t>
            </a:r>
            <a:r>
              <a:rPr lang="ru-RU" sz="1400" dirty="0" err="1"/>
              <a:t>мясцовай</a:t>
            </a:r>
            <a:r>
              <a:rPr lang="ru-RU" sz="1400" dirty="0"/>
              <a:t> </a:t>
            </a:r>
            <a:r>
              <a:rPr lang="ru-RU" sz="1400" dirty="0" err="1"/>
              <a:t>улады</a:t>
            </a:r>
            <a:r>
              <a:rPr lang="ru-RU" sz="1400" dirty="0"/>
              <a:t>. </a:t>
            </a:r>
            <a:r>
              <a:rPr lang="ru-RU" sz="1400" dirty="0" err="1"/>
              <a:t>Быў</a:t>
            </a:r>
            <a:r>
              <a:rPr lang="ru-RU" sz="1400" dirty="0"/>
              <a:t> </a:t>
            </a:r>
            <a:r>
              <a:rPr lang="ru-RU" sz="1400" dirty="0" err="1"/>
              <a:t>выдадзены</a:t>
            </a:r>
            <a:r>
              <a:rPr lang="ru-RU" sz="1400" dirty="0"/>
              <a:t> </a:t>
            </a:r>
            <a:r>
              <a:rPr lang="ru-RU" sz="1400" dirty="0" err="1"/>
              <a:t>часовы</a:t>
            </a:r>
            <a:r>
              <a:rPr lang="ru-RU" sz="1400" dirty="0"/>
              <a:t> </a:t>
            </a:r>
            <a:r>
              <a:rPr lang="ru-RU" sz="1400" dirty="0" err="1"/>
              <a:t>загад</a:t>
            </a:r>
            <a:r>
              <a:rPr lang="ru-RU" sz="1400" dirty="0"/>
              <a:t> </a:t>
            </a:r>
            <a:r>
              <a:rPr lang="ru-RU" sz="1400" dirty="0" err="1"/>
              <a:t>мясцовым</a:t>
            </a:r>
            <a:r>
              <a:rPr lang="ru-RU" sz="1400" dirty="0"/>
              <a:t> </a:t>
            </a:r>
            <a:r>
              <a:rPr lang="ru-RU" sz="1400" dirty="0" err="1"/>
              <a:t>беларускім</a:t>
            </a:r>
            <a:r>
              <a:rPr lang="ru-RU" sz="1400" dirty="0"/>
              <a:t> радам, у </a:t>
            </a:r>
            <a:r>
              <a:rPr lang="ru-RU" sz="1400" dirty="0" err="1"/>
              <a:t>якім</a:t>
            </a:r>
            <a:r>
              <a:rPr lang="ru-RU" sz="1400" dirty="0"/>
              <a:t> </a:t>
            </a:r>
            <a:r>
              <a:rPr lang="ru-RU" sz="1400" dirty="0" err="1"/>
              <a:t>акрэсліваліся</a:t>
            </a:r>
            <a:r>
              <a:rPr lang="ru-RU" sz="1400" dirty="0"/>
              <a:t> </a:t>
            </a:r>
            <a:r>
              <a:rPr lang="ru-RU" sz="1400" dirty="0" err="1"/>
              <a:t>прынцыпы</a:t>
            </a:r>
            <a:r>
              <a:rPr lang="ru-RU" sz="1400" dirty="0"/>
              <a:t> </a:t>
            </a:r>
            <a:r>
              <a:rPr lang="ru-RU" sz="1400" dirty="0" err="1"/>
              <a:t>выбараў</a:t>
            </a:r>
            <a:r>
              <a:rPr lang="ru-RU" sz="1400" dirty="0"/>
              <a:t> і </a:t>
            </a:r>
            <a:r>
              <a:rPr lang="ru-RU" sz="1400" dirty="0" err="1"/>
              <a:t>прыняцця</a:t>
            </a:r>
            <a:r>
              <a:rPr lang="ru-RU" sz="1400" dirty="0"/>
              <a:t> </a:t>
            </a:r>
            <a:r>
              <a:rPr lang="ru-RU" sz="1400" dirty="0" err="1"/>
              <a:t>ўлады</a:t>
            </a:r>
            <a:r>
              <a:rPr lang="ru-RU" sz="1400" dirty="0"/>
              <a:t> ад </a:t>
            </a:r>
            <a:r>
              <a:rPr lang="ru-RU" sz="1400" dirty="0" err="1"/>
              <a:t>акупантаў</a:t>
            </a:r>
            <a:r>
              <a:rPr lang="ru-RU" sz="1400" dirty="0"/>
              <a:t> у </a:t>
            </a:r>
            <a:r>
              <a:rPr lang="ru-RU" sz="1400" dirty="0" err="1"/>
              <a:t>асобных</a:t>
            </a:r>
            <a:r>
              <a:rPr lang="ru-RU" sz="1400" dirty="0"/>
              <a:t> </a:t>
            </a:r>
            <a:r>
              <a:rPr lang="ru-RU" sz="1400" dirty="0" err="1"/>
              <a:t>адміністрацыйных</a:t>
            </a:r>
            <a:r>
              <a:rPr lang="ru-RU" sz="1400" dirty="0"/>
              <a:t> </a:t>
            </a:r>
            <a:r>
              <a:rPr lang="ru-RU" sz="1400" dirty="0" err="1"/>
              <a:t>галінах</a:t>
            </a:r>
            <a:r>
              <a:rPr lang="ru-RU" sz="1400" dirty="0"/>
              <a:t>. </a:t>
            </a:r>
            <a:r>
              <a:rPr lang="ru-RU" sz="1400" dirty="0" err="1"/>
              <a:t>Пры</a:t>
            </a:r>
            <a:r>
              <a:rPr lang="ru-RU" sz="1400" dirty="0"/>
              <a:t> </a:t>
            </a:r>
            <a:r>
              <a:rPr lang="ru-RU" sz="1400" dirty="0" err="1"/>
              <a:t>павятовых</a:t>
            </a:r>
            <a:r>
              <a:rPr lang="ru-RU" sz="1400" dirty="0"/>
              <a:t> </a:t>
            </a:r>
            <a:r>
              <a:rPr lang="ru-RU" sz="1400" dirty="0" err="1"/>
              <a:t>камендатурах</a:t>
            </a:r>
            <a:r>
              <a:rPr lang="ru-RU" sz="1400" dirty="0"/>
              <a:t> </a:t>
            </a:r>
            <a:r>
              <a:rPr lang="ru-RU" sz="1400" dirty="0" err="1"/>
              <a:t>ствараўся</a:t>
            </a:r>
            <a:r>
              <a:rPr lang="ru-RU" sz="1400" dirty="0"/>
              <a:t> </a:t>
            </a:r>
            <a:r>
              <a:rPr lang="ru-RU" sz="1400" dirty="0" err="1"/>
              <a:t>інстытут</a:t>
            </a:r>
            <a:r>
              <a:rPr lang="ru-RU" sz="1400" dirty="0"/>
              <a:t> </a:t>
            </a:r>
            <a:r>
              <a:rPr lang="ru-RU" sz="1400" dirty="0" err="1"/>
              <a:t>саветнікаў</a:t>
            </a:r>
            <a:r>
              <a:rPr lang="ru-RU" sz="1400" dirty="0"/>
              <a:t> для </a:t>
            </a:r>
            <a:r>
              <a:rPr lang="ru-RU" sz="1400" dirty="0" err="1"/>
              <a:t>ўрэгулявання</a:t>
            </a:r>
            <a:r>
              <a:rPr lang="ru-RU" sz="1400" dirty="0"/>
              <a:t> </a:t>
            </a:r>
            <a:r>
              <a:rPr lang="ru-RU" sz="1400" dirty="0" err="1"/>
              <a:t>спрэчак</a:t>
            </a:r>
            <a:r>
              <a:rPr lang="ru-RU" sz="1400" dirty="0"/>
              <a:t> </a:t>
            </a:r>
            <a:r>
              <a:rPr lang="ru-RU" sz="1400" dirty="0" err="1"/>
              <a:t>паміж</a:t>
            </a:r>
            <a:r>
              <a:rPr lang="ru-RU" sz="1400" dirty="0"/>
              <a:t> </a:t>
            </a:r>
            <a:r>
              <a:rPr lang="ru-RU" sz="1400" dirty="0" err="1"/>
              <a:t>акупантамі</a:t>
            </a:r>
            <a:r>
              <a:rPr lang="ru-RU" sz="1400" dirty="0"/>
              <a:t> і </a:t>
            </a:r>
            <a:r>
              <a:rPr lang="ru-RU" sz="1400" dirty="0" err="1"/>
              <a:t>насельніцтвам</a:t>
            </a:r>
            <a:r>
              <a:rPr lang="ru-RU" sz="1400" dirty="0"/>
              <a:t>. </a:t>
            </a:r>
            <a:r>
              <a:rPr lang="ru-RU" sz="1400" dirty="0" err="1"/>
              <a:t>Пасля</a:t>
            </a:r>
            <a:r>
              <a:rPr lang="ru-RU" sz="1400" dirty="0"/>
              <a:t> </a:t>
            </a:r>
            <a:r>
              <a:rPr lang="ru-RU" sz="1400" dirty="0" err="1"/>
              <a:t>таго</a:t>
            </a:r>
            <a:r>
              <a:rPr lang="ru-RU" sz="1400" dirty="0"/>
              <a:t> як у </a:t>
            </a:r>
            <a:r>
              <a:rPr lang="ru-RU" sz="1400" dirty="0" err="1"/>
              <a:t>чэрвені</a:t>
            </a:r>
            <a:r>
              <a:rPr lang="ru-RU" sz="1400" dirty="0"/>
              <a:t> 1918 г. </a:t>
            </a:r>
            <a:r>
              <a:rPr lang="ru-RU" sz="1400" dirty="0" err="1"/>
              <a:t>урад</a:t>
            </a:r>
            <a:r>
              <a:rPr lang="ru-RU" sz="1400" dirty="0"/>
              <a:t> БНР </a:t>
            </a:r>
            <a:r>
              <a:rPr lang="ru-RU" sz="1400" dirty="0" err="1"/>
              <a:t>аб’явіў</a:t>
            </a:r>
            <a:r>
              <a:rPr lang="ru-RU" sz="1400" dirty="0"/>
              <a:t> </a:t>
            </a:r>
            <a:r>
              <a:rPr lang="ru-RU" sz="1400" dirty="0" err="1"/>
              <a:t>несапраўднымі</a:t>
            </a:r>
            <a:r>
              <a:rPr lang="ru-RU" sz="1400" dirty="0"/>
              <a:t> </a:t>
            </a:r>
            <a:r>
              <a:rPr lang="ru-RU" sz="1400" dirty="0" err="1"/>
              <a:t>дэкрэты</a:t>
            </a:r>
            <a:r>
              <a:rPr lang="ru-RU" sz="1400" dirty="0"/>
              <a:t> </a:t>
            </a:r>
            <a:r>
              <a:rPr lang="ru-RU" sz="1400" dirty="0" err="1"/>
              <a:t>Савецкай</a:t>
            </a:r>
            <a:r>
              <a:rPr lang="ru-RU" sz="1400" dirty="0"/>
              <a:t> </a:t>
            </a:r>
            <a:r>
              <a:rPr lang="ru-RU" sz="1400" dirty="0" err="1"/>
              <a:t>улады</a:t>
            </a:r>
            <a:r>
              <a:rPr lang="ru-RU" sz="1400" dirty="0"/>
              <a:t>, </a:t>
            </a:r>
            <a:r>
              <a:rPr lang="ru-RU" sz="1400" dirty="0" err="1"/>
              <a:t>акупанты</a:t>
            </a:r>
            <a:r>
              <a:rPr lang="ru-RU" sz="1400" dirty="0"/>
              <a:t> </a:t>
            </a:r>
            <a:r>
              <a:rPr lang="ru-RU" sz="1400" dirty="0" err="1"/>
              <a:t>перадалі</a:t>
            </a:r>
            <a:r>
              <a:rPr lang="ru-RU" sz="1400" dirty="0"/>
              <a:t> ў </a:t>
            </a:r>
            <a:r>
              <a:rPr lang="ru-RU" sz="1400" dirty="0" err="1"/>
              <a:t>кампетэнцыю</a:t>
            </a:r>
            <a:r>
              <a:rPr lang="ru-RU" sz="1400" dirty="0"/>
              <a:t> </a:t>
            </a:r>
            <a:r>
              <a:rPr lang="ru-RU" sz="1400" dirty="0" err="1"/>
              <a:t>Народнага</a:t>
            </a:r>
            <a:r>
              <a:rPr lang="ru-RU" sz="1400" dirty="0"/>
              <a:t> </a:t>
            </a:r>
            <a:r>
              <a:rPr lang="ru-RU" sz="1400" dirty="0" err="1"/>
              <a:t>Сакратарыята</a:t>
            </a:r>
            <a:r>
              <a:rPr lang="ru-RU" sz="1400" dirty="0"/>
              <a:t> </a:t>
            </a:r>
            <a:r>
              <a:rPr lang="ru-RU" sz="1400" dirty="0" err="1"/>
              <a:t>гандаль</a:t>
            </a:r>
            <a:r>
              <a:rPr lang="ru-RU" sz="1400" dirty="0"/>
              <a:t>, </a:t>
            </a:r>
            <a:r>
              <a:rPr lang="ru-RU" sz="1400" dirty="0" err="1"/>
              <a:t>прамысловасць</a:t>
            </a:r>
            <a:r>
              <a:rPr lang="ru-RU" sz="1400" dirty="0"/>
              <a:t>, органы </a:t>
            </a:r>
            <a:r>
              <a:rPr lang="ru-RU" sz="1400" dirty="0" err="1"/>
              <a:t>апекі</a:t>
            </a:r>
            <a:r>
              <a:rPr lang="ru-RU" sz="1400" dirty="0"/>
              <a:t>, </a:t>
            </a:r>
            <a:r>
              <a:rPr lang="ru-RU" sz="1400" dirty="0" err="1"/>
              <a:t>адукацыю</a:t>
            </a:r>
            <a:r>
              <a:rPr lang="ru-RU" sz="1400" dirty="0"/>
              <a:t> і культуру. </a:t>
            </a:r>
            <a:r>
              <a:rPr lang="ru-RU" sz="1400" dirty="0" err="1"/>
              <a:t>Паспяхова</a:t>
            </a:r>
            <a:r>
              <a:rPr lang="ru-RU" sz="1400" dirty="0"/>
              <a:t> </a:t>
            </a:r>
            <a:r>
              <a:rPr lang="ru-RU" sz="1400" dirty="0" err="1"/>
              <a:t>развівалася</a:t>
            </a:r>
            <a:r>
              <a:rPr lang="ru-RU" sz="1400" dirty="0"/>
              <a:t> </a:t>
            </a:r>
            <a:r>
              <a:rPr lang="ru-RU" sz="1400" dirty="0" err="1"/>
              <a:t>дзейнасць</a:t>
            </a:r>
            <a:r>
              <a:rPr lang="ru-RU" sz="1400" dirty="0"/>
              <a:t> Рады БНР на </a:t>
            </a:r>
            <a:r>
              <a:rPr lang="ru-RU" sz="1400" dirty="0" err="1"/>
              <a:t>міжнароднай</a:t>
            </a:r>
            <a:r>
              <a:rPr lang="ru-RU" sz="1400" dirty="0"/>
              <a:t> </a:t>
            </a:r>
            <a:r>
              <a:rPr lang="ru-RU" sz="1400" dirty="0" err="1"/>
              <a:t>арэне</a:t>
            </a:r>
            <a:r>
              <a:rPr lang="ru-RU" sz="1400" dirty="0"/>
              <a:t>. Па </a:t>
            </a:r>
            <a:r>
              <a:rPr lang="ru-RU" sz="1400" dirty="0" err="1"/>
              <a:t>яе</a:t>
            </a:r>
            <a:r>
              <a:rPr lang="ru-RU" sz="1400" dirty="0"/>
              <a:t> </a:t>
            </a:r>
            <a:r>
              <a:rPr lang="ru-RU" sz="1400" dirty="0" err="1"/>
              <a:t>ініцыятыве</a:t>
            </a:r>
            <a:r>
              <a:rPr lang="ru-RU" sz="1400" dirty="0"/>
              <a:t> </a:t>
            </a:r>
            <a:r>
              <a:rPr lang="ru-RU" sz="1400" dirty="0" err="1"/>
              <a:t>нямецкае</a:t>
            </a:r>
            <a:r>
              <a:rPr lang="ru-RU" sz="1400" dirty="0"/>
              <a:t> </a:t>
            </a:r>
            <a:r>
              <a:rPr lang="ru-RU" sz="1400" dirty="0" err="1"/>
              <a:t>вайсковае</a:t>
            </a:r>
            <a:r>
              <a:rPr lang="ru-RU" sz="1400" dirty="0"/>
              <a:t> </a:t>
            </a:r>
            <a:r>
              <a:rPr lang="ru-RU" sz="1400" dirty="0" err="1"/>
              <a:t>камандаванне</a:t>
            </a:r>
            <a:r>
              <a:rPr lang="ru-RU" sz="1400" dirty="0"/>
              <a:t> </a:t>
            </a:r>
            <a:r>
              <a:rPr lang="ru-RU" sz="1400" dirty="0" err="1"/>
              <a:t>пачало</a:t>
            </a:r>
            <a:r>
              <a:rPr lang="ru-RU" sz="1400" dirty="0"/>
              <a:t> летам 1918 г. </a:t>
            </a:r>
            <a:r>
              <a:rPr lang="ru-RU" sz="1400" dirty="0" err="1"/>
              <a:t>перагаворы</a:t>
            </a:r>
            <a:r>
              <a:rPr lang="ru-RU" sz="1400" dirty="0"/>
              <a:t> з </a:t>
            </a:r>
            <a:r>
              <a:rPr lang="ru-RU" sz="1400" dirty="0" err="1"/>
              <a:t>Савецкай</a:t>
            </a:r>
            <a:r>
              <a:rPr lang="ru-RU" sz="1400" dirty="0"/>
              <a:t> </a:t>
            </a:r>
            <a:r>
              <a:rPr lang="ru-RU" sz="1400" dirty="0" err="1"/>
              <a:t>Расіяй</a:t>
            </a:r>
            <a:r>
              <a:rPr lang="ru-RU" sz="1400" dirty="0"/>
              <a:t> </a:t>
            </a:r>
            <a:r>
              <a:rPr lang="ru-RU" sz="1400" dirty="0" err="1"/>
              <a:t>аб</a:t>
            </a:r>
            <a:r>
              <a:rPr lang="ru-RU" sz="1400" dirty="0"/>
              <a:t> </a:t>
            </a:r>
            <a:r>
              <a:rPr lang="ru-RU" sz="1400" dirty="0" err="1"/>
              <a:t>аб’яднанні</a:t>
            </a:r>
            <a:r>
              <a:rPr lang="ru-RU" sz="1400" dirty="0"/>
              <a:t> з БНР </a:t>
            </a:r>
            <a:r>
              <a:rPr lang="ru-RU" sz="1400" dirty="0" err="1"/>
              <a:t>усходніх</a:t>
            </a:r>
            <a:r>
              <a:rPr lang="ru-RU" sz="1400" dirty="0"/>
              <a:t> </a:t>
            </a:r>
            <a:r>
              <a:rPr lang="ru-RU" sz="1400" dirty="0" err="1"/>
              <a:t>раёнаў</a:t>
            </a:r>
            <a:r>
              <a:rPr lang="ru-RU" sz="1400" dirty="0"/>
              <a:t> </a:t>
            </a:r>
            <a:r>
              <a:rPr lang="ru-RU" sz="1400" dirty="0" err="1"/>
              <a:t>Беларусі</a:t>
            </a:r>
            <a:r>
              <a:rPr lang="ru-RU" sz="1400" dirty="0"/>
              <a:t>, занятых </a:t>
            </a:r>
            <a:r>
              <a:rPr lang="ru-RU" sz="1400" dirty="0" err="1"/>
              <a:t>расійскімі</a:t>
            </a:r>
            <a:r>
              <a:rPr lang="ru-RU" sz="1400" dirty="0"/>
              <a:t> </a:t>
            </a:r>
            <a:r>
              <a:rPr lang="ru-RU" sz="1400" dirty="0" err="1"/>
              <a:t>войскамі</a:t>
            </a:r>
            <a:r>
              <a:rPr lang="ru-RU" sz="1400" dirty="0"/>
              <a:t>. 3 </a:t>
            </a:r>
            <a:r>
              <a:rPr lang="ru-RU" sz="1400" dirty="0" err="1"/>
              <a:t>гэтай</a:t>
            </a:r>
            <a:r>
              <a:rPr lang="ru-RU" sz="1400" dirty="0"/>
              <a:t> </a:t>
            </a:r>
            <a:r>
              <a:rPr lang="ru-RU" sz="1400" dirty="0" err="1"/>
              <a:t>нагоды</a:t>
            </a:r>
            <a:r>
              <a:rPr lang="ru-RU" sz="1400" dirty="0"/>
              <a:t> ў </a:t>
            </a:r>
            <a:r>
              <a:rPr lang="ru-RU" sz="1400" dirty="0" err="1"/>
              <a:t>Маскву</a:t>
            </a:r>
            <a:r>
              <a:rPr lang="ru-RU" sz="1400" dirty="0"/>
              <a:t> </a:t>
            </a:r>
            <a:r>
              <a:rPr lang="ru-RU" sz="1400" dirty="0" err="1"/>
              <a:t>выязджала</a:t>
            </a:r>
            <a:r>
              <a:rPr lang="ru-RU" sz="1400" dirty="0"/>
              <a:t> </a:t>
            </a:r>
            <a:r>
              <a:rPr lang="ru-RU" sz="1400" dirty="0" err="1"/>
              <a:t>беларуская</a:t>
            </a:r>
            <a:r>
              <a:rPr lang="ru-RU" sz="1400" dirty="0"/>
              <a:t> </a:t>
            </a:r>
            <a:r>
              <a:rPr lang="ru-RU" sz="1400" dirty="0" err="1"/>
              <a:t>дэлегацыя</a:t>
            </a:r>
            <a:r>
              <a:rPr lang="ru-RU" sz="1400" dirty="0"/>
              <a:t>, але народны </a:t>
            </a:r>
            <a:r>
              <a:rPr lang="ru-RU" sz="1400" dirty="0" err="1"/>
              <a:t>камісар</a:t>
            </a:r>
            <a:r>
              <a:rPr lang="ru-RU" sz="1400" dirty="0"/>
              <a:t> </a:t>
            </a:r>
            <a:r>
              <a:rPr lang="ru-RU" sz="1400" dirty="0" err="1"/>
              <a:t>замежных</a:t>
            </a:r>
            <a:r>
              <a:rPr lang="ru-RU" sz="1400" dirty="0"/>
              <a:t> </a:t>
            </a:r>
            <a:r>
              <a:rPr lang="ru-RU" sz="1400" dirty="0" err="1"/>
              <a:t>спраў</a:t>
            </a:r>
            <a:r>
              <a:rPr lang="ru-RU" sz="1400" dirty="0"/>
              <a:t> РСФСР </a:t>
            </a:r>
            <a:r>
              <a:rPr lang="ru-RU" sz="1400" dirty="0" err="1"/>
              <a:t>Г.Чычэрын</a:t>
            </a:r>
            <a:r>
              <a:rPr lang="ru-RU" sz="1400" dirty="0"/>
              <a:t> </a:t>
            </a:r>
            <a:r>
              <a:rPr lang="ru-RU" sz="1400" dirty="0" err="1"/>
              <a:t>яе</a:t>
            </a:r>
            <a:r>
              <a:rPr lang="ru-RU" sz="1400" dirty="0"/>
              <a:t> не </a:t>
            </a:r>
            <a:r>
              <a:rPr lang="ru-RU" sz="1400" dirty="0" err="1"/>
              <a:t>прыняў</a:t>
            </a:r>
            <a:r>
              <a:rPr lang="ru-RU" sz="1400" dirty="0"/>
              <a:t>. </a:t>
            </a:r>
            <a:r>
              <a:rPr lang="ru-RU" sz="1400" dirty="0" err="1"/>
              <a:t>Прадстаўніцтвы</a:t>
            </a:r>
            <a:r>
              <a:rPr lang="ru-RU" sz="1400" dirty="0"/>
              <a:t> БНР </a:t>
            </a:r>
            <a:r>
              <a:rPr lang="ru-RU" sz="1400" dirty="0" err="1"/>
              <a:t>з’явіліся</a:t>
            </a:r>
            <a:r>
              <a:rPr lang="ru-RU" sz="1400" dirty="0"/>
              <a:t> на </a:t>
            </a:r>
            <a:r>
              <a:rPr lang="ru-RU" sz="1400" dirty="0" err="1"/>
              <a:t>Украіне</a:t>
            </a:r>
            <a:r>
              <a:rPr lang="ru-RU" sz="1400" dirty="0"/>
              <a:t>, у </a:t>
            </a:r>
            <a:r>
              <a:rPr lang="ru-RU" sz="1400" dirty="0" err="1"/>
              <a:t>Літве</a:t>
            </a:r>
            <a:r>
              <a:rPr lang="ru-RU" sz="1400" dirty="0"/>
              <a:t> і </a:t>
            </a:r>
            <a:r>
              <a:rPr lang="ru-RU" sz="1400" dirty="0" err="1"/>
              <a:t>Савецкай</a:t>
            </a:r>
            <a:r>
              <a:rPr lang="ru-RU" sz="1400" dirty="0"/>
              <a:t> </a:t>
            </a:r>
            <a:r>
              <a:rPr lang="ru-RU" sz="1400" dirty="0" err="1"/>
              <a:t>Расіі</a:t>
            </a:r>
            <a:r>
              <a:rPr lang="ru-RU" sz="1400" dirty="0"/>
              <a:t>. </a:t>
            </a:r>
            <a:r>
              <a:rPr lang="ru-RU" sz="1400" dirty="0" err="1"/>
              <a:t>Дыпламатычныя</a:t>
            </a:r>
            <a:r>
              <a:rPr lang="ru-RU" sz="1400" dirty="0"/>
              <a:t> </a:t>
            </a:r>
            <a:r>
              <a:rPr lang="ru-RU" sz="1400" dirty="0" err="1"/>
              <a:t>місіі</a:t>
            </a:r>
            <a:r>
              <a:rPr lang="ru-RU" sz="1400" dirty="0"/>
              <a:t> </a:t>
            </a:r>
            <a:r>
              <a:rPr lang="ru-RU" sz="1400" dirty="0" err="1"/>
              <a:t>былі</a:t>
            </a:r>
            <a:r>
              <a:rPr lang="ru-RU" sz="1400" dirty="0"/>
              <a:t> </a:t>
            </a:r>
            <a:r>
              <a:rPr lang="ru-RU" sz="1400" dirty="0" err="1"/>
              <a:t>накіраваны</a:t>
            </a:r>
            <a:r>
              <a:rPr lang="ru-RU" sz="1400" dirty="0"/>
              <a:t> ў Варшаву, </a:t>
            </a:r>
            <a:r>
              <a:rPr lang="ru-RU" sz="1400" dirty="0" err="1"/>
              <a:t>Берлін</a:t>
            </a:r>
            <a:r>
              <a:rPr lang="ru-RU" sz="1400" dirty="0"/>
              <a:t>, Берн, </a:t>
            </a:r>
            <a:r>
              <a:rPr lang="ru-RU" sz="1400" dirty="0" err="1"/>
              <a:t>Капенгаген</a:t>
            </a:r>
            <a:r>
              <a:rPr lang="ru-RU" sz="1400" dirty="0"/>
              <a:t>. У </a:t>
            </a:r>
            <a:r>
              <a:rPr lang="ru-RU" sz="1400" dirty="0" err="1"/>
              <a:t>Кіеве</a:t>
            </a:r>
            <a:r>
              <a:rPr lang="ru-RU" sz="1400" dirty="0"/>
              <a:t> была </a:t>
            </a:r>
            <a:r>
              <a:rPr lang="ru-RU" sz="1400" dirty="0" err="1"/>
              <a:t>адкрыта</a:t>
            </a:r>
            <a:r>
              <a:rPr lang="ru-RU" sz="1400" dirty="0"/>
              <a:t> </a:t>
            </a:r>
            <a:r>
              <a:rPr lang="ru-RU" sz="1400" dirty="0" err="1"/>
              <a:t>Беларуская</a:t>
            </a:r>
            <a:r>
              <a:rPr lang="ru-RU" sz="1400" dirty="0"/>
              <a:t> </a:t>
            </a:r>
            <a:r>
              <a:rPr lang="ru-RU" sz="1400" dirty="0" err="1"/>
              <a:t>гандлёвая</a:t>
            </a:r>
            <a:r>
              <a:rPr lang="ru-RU" sz="1400" dirty="0"/>
              <a:t> палата. </a:t>
            </a:r>
            <a:r>
              <a:rPr lang="ru-RU" sz="1400" dirty="0" smtClean="0"/>
              <a:t> 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20162" y="6334377"/>
            <a:ext cx="41400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75000"/>
                  </a:schemeClr>
                </a:solidFill>
              </a:rPr>
              <a:t>Парад на </a:t>
            </a:r>
            <a:r>
              <a:rPr lang="ru-RU" sz="1100" dirty="0" err="1">
                <a:solidFill>
                  <a:schemeClr val="tx1">
                    <a:lumMod val="75000"/>
                  </a:schemeClr>
                </a:solidFill>
              </a:rPr>
              <a:t>плошчы</a:t>
            </a:r>
            <a:r>
              <a:rPr lang="ru-RU" sz="11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ru-RU" sz="1100" dirty="0" err="1">
                <a:solidFill>
                  <a:schemeClr val="tx1">
                    <a:lumMod val="75000"/>
                  </a:schemeClr>
                </a:solidFill>
              </a:rPr>
              <a:t>Свабоды</a:t>
            </a:r>
            <a:r>
              <a:rPr lang="ru-RU" sz="11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ru-RU" sz="1100" dirty="0" err="1">
                <a:solidFill>
                  <a:schemeClr val="tx1">
                    <a:lumMod val="75000"/>
                  </a:schemeClr>
                </a:solidFill>
              </a:rPr>
              <a:t>перад</a:t>
            </a:r>
            <a:r>
              <a:rPr lang="ru-RU" sz="1100" dirty="0">
                <a:solidFill>
                  <a:schemeClr val="tx1">
                    <a:lumMod val="75000"/>
                  </a:schemeClr>
                </a:solidFill>
              </a:rPr>
              <a:t> генерал-фельдмаршалам </a:t>
            </a:r>
            <a:r>
              <a:rPr lang="ru-RU" sz="1100" dirty="0" err="1">
                <a:solidFill>
                  <a:schemeClr val="tx1">
                    <a:lumMod val="75000"/>
                  </a:schemeClr>
                </a:solidFill>
              </a:rPr>
              <a:t>Эрыхам</a:t>
            </a:r>
            <a:r>
              <a:rPr lang="ru-RU" sz="1100" dirty="0">
                <a:solidFill>
                  <a:schemeClr val="tx1">
                    <a:lumMod val="75000"/>
                  </a:schemeClr>
                </a:solidFill>
              </a:rPr>
              <a:t> фон </a:t>
            </a:r>
            <a:r>
              <a:rPr lang="ru-RU" sz="1100" dirty="0" err="1">
                <a:solidFill>
                  <a:schemeClr val="tx1">
                    <a:lumMod val="75000"/>
                  </a:schemeClr>
                </a:solidFill>
              </a:rPr>
              <a:t>Фолькенгайном</a:t>
            </a:r>
            <a:r>
              <a:rPr lang="ru-RU" sz="1100" dirty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ru-RU" sz="1100" dirty="0" err="1">
                <a:solidFill>
                  <a:schemeClr val="tx1">
                    <a:lumMod val="75000"/>
                  </a:schemeClr>
                </a:solidFill>
              </a:rPr>
              <a:t>Красавік</a:t>
            </a:r>
            <a:r>
              <a:rPr lang="ru-RU" sz="1100" dirty="0">
                <a:solidFill>
                  <a:schemeClr val="tx1">
                    <a:lumMod val="75000"/>
                  </a:schemeClr>
                </a:solidFill>
              </a:rPr>
              <a:t> 1918 года.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996952"/>
            <a:ext cx="4104456" cy="32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91275"/>
            <a:ext cx="6534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Грамадзяне</a:t>
            </a:r>
            <a:r>
              <a:rPr lang="ru-RU" dirty="0"/>
              <a:t> </a:t>
            </a:r>
            <a:r>
              <a:rPr lang="ru-RU" dirty="0" err="1"/>
              <a:t>рэспублікі</a:t>
            </a:r>
            <a:r>
              <a:rPr lang="ru-RU" dirty="0"/>
              <a:t> </a:t>
            </a:r>
            <a:r>
              <a:rPr lang="ru-RU" dirty="0" err="1"/>
              <a:t>пачалі</a:t>
            </a:r>
            <a:r>
              <a:rPr lang="ru-RU" dirty="0"/>
              <a:t> </a:t>
            </a:r>
            <a:r>
              <a:rPr lang="ru-RU" dirty="0" err="1"/>
              <a:t>атрымліваць</a:t>
            </a:r>
            <a:r>
              <a:rPr lang="ru-RU" dirty="0"/>
              <a:t> </a:t>
            </a:r>
            <a:r>
              <a:rPr lang="ru-RU" dirty="0" err="1"/>
              <a:t>пашпарты</a:t>
            </a:r>
            <a:r>
              <a:rPr lang="ru-RU" dirty="0"/>
              <a:t> БНР, у </a:t>
            </a:r>
            <a:r>
              <a:rPr lang="ru-RU" dirty="0" err="1"/>
              <a:t>тым</a:t>
            </a:r>
            <a:r>
              <a:rPr lang="ru-RU" dirty="0"/>
              <a:t> </a:t>
            </a:r>
            <a:r>
              <a:rPr lang="ru-RU" dirty="0" err="1"/>
              <a:t>ліку</a:t>
            </a:r>
            <a:r>
              <a:rPr lang="ru-RU" dirty="0"/>
              <a:t> </a:t>
            </a:r>
            <a:r>
              <a:rPr lang="ru-RU" dirty="0" err="1"/>
              <a:t>дыпламатычныя</a:t>
            </a:r>
            <a:r>
              <a:rPr lang="ru-RU" dirty="0"/>
              <a:t>. У </a:t>
            </a:r>
            <a:r>
              <a:rPr lang="ru-RU" dirty="0" err="1"/>
              <a:t>красавіку</a:t>
            </a:r>
            <a:r>
              <a:rPr lang="ru-RU" dirty="0"/>
              <a:t> 1918 г. у </a:t>
            </a:r>
            <a:r>
              <a:rPr lang="ru-RU" dirty="0" err="1"/>
              <a:t>якасці</a:t>
            </a:r>
            <a:r>
              <a:rPr lang="ru-RU" dirty="0"/>
              <a:t> </a:t>
            </a:r>
            <a:r>
              <a:rPr lang="ru-RU" dirty="0" err="1"/>
              <a:t>дзяржаўнага</a:t>
            </a:r>
            <a:r>
              <a:rPr lang="ru-RU" dirty="0"/>
              <a:t> </a:t>
            </a:r>
            <a:r>
              <a:rPr lang="ru-RU" dirty="0" err="1"/>
              <a:t>быў</a:t>
            </a:r>
            <a:r>
              <a:rPr lang="ru-RU" dirty="0"/>
              <a:t> </a:t>
            </a:r>
            <a:r>
              <a:rPr lang="ru-RU" dirty="0" err="1"/>
              <a:t>зацверджаны</a:t>
            </a:r>
            <a:r>
              <a:rPr lang="ru-RU" dirty="0"/>
              <a:t> бела-</a:t>
            </a:r>
            <a:r>
              <a:rPr lang="ru-RU" dirty="0" err="1"/>
              <a:t>чырвона</a:t>
            </a:r>
            <a:r>
              <a:rPr lang="ru-RU" dirty="0"/>
              <a:t>-белы </a:t>
            </a:r>
            <a:r>
              <a:rPr lang="ru-RU" dirty="0" err="1"/>
              <a:t>сцяг</a:t>
            </a:r>
            <a:r>
              <a:rPr lang="ru-RU" dirty="0"/>
              <a:t> і герб “</a:t>
            </a:r>
            <a:r>
              <a:rPr lang="ru-RU" dirty="0" err="1"/>
              <a:t>Пагоня</a:t>
            </a:r>
            <a:r>
              <a:rPr lang="ru-RU" dirty="0"/>
              <a:t>”.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41" y="1700808"/>
            <a:ext cx="2955891" cy="29558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50" y="1988840"/>
            <a:ext cx="3028950" cy="15144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844824"/>
            <a:ext cx="2781602" cy="393874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46209" y="4635666"/>
            <a:ext cx="1630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tx1">
                    <a:lumMod val="75000"/>
                  </a:schemeClr>
                </a:solidFill>
              </a:rPr>
              <a:t>Герб </a:t>
            </a:r>
            <a:r>
              <a:rPr lang="ru-RU" dirty="0">
                <a:solidFill>
                  <a:schemeClr val="tx1">
                    <a:lumMod val="75000"/>
                  </a:schemeClr>
                </a:solidFill>
              </a:rPr>
              <a:t>“</a:t>
            </a:r>
            <a:r>
              <a:rPr lang="ru-RU" dirty="0" err="1">
                <a:solidFill>
                  <a:schemeClr val="tx1">
                    <a:lumMod val="75000"/>
                  </a:schemeClr>
                </a:solidFill>
              </a:rPr>
              <a:t>Пагоня</a:t>
            </a:r>
            <a:r>
              <a:rPr lang="ru-RU" dirty="0" smtClean="0">
                <a:solidFill>
                  <a:schemeClr val="tx1">
                    <a:lumMod val="75000"/>
                  </a:schemeClr>
                </a:solidFill>
              </a:rPr>
              <a:t>”</a:t>
            </a:r>
            <a:endParaRPr lang="ru-RU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15768" y="3518785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tx1">
                    <a:lumMod val="75000"/>
                  </a:schemeClr>
                </a:solidFill>
              </a:rPr>
              <a:t>Бела-</a:t>
            </a:r>
            <a:r>
              <a:rPr lang="ru-RU" dirty="0" err="1" smtClean="0">
                <a:solidFill>
                  <a:schemeClr val="tx1">
                    <a:lumMod val="75000"/>
                  </a:schemeClr>
                </a:solidFill>
              </a:rPr>
              <a:t>чырвона</a:t>
            </a:r>
            <a:r>
              <a:rPr lang="ru-RU" dirty="0" smtClean="0">
                <a:solidFill>
                  <a:schemeClr val="tx1">
                    <a:lumMod val="75000"/>
                  </a:schemeClr>
                </a:solidFill>
              </a:rPr>
              <a:t>-белы </a:t>
            </a:r>
            <a:r>
              <a:rPr lang="ru-RU" dirty="0" err="1">
                <a:solidFill>
                  <a:schemeClr val="tx1">
                    <a:lumMod val="75000"/>
                  </a:schemeClr>
                </a:solidFill>
              </a:rPr>
              <a:t>сцяг</a:t>
            </a:r>
            <a:endParaRPr lang="ru-RU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12160" y="5798044"/>
            <a:ext cx="28901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tx1">
                    <a:lumMod val="75000"/>
                  </a:schemeClr>
                </a:solidFill>
              </a:rPr>
              <a:t>Пашпарт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</a:rPr>
              <a:t>Беларускай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</a:rPr>
              <a:t>Народнай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</a:rPr>
              <a:t>Рэспублікі</a:t>
            </a:r>
            <a:endParaRPr lang="ru-RU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91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0993" y="2852936"/>
            <a:ext cx="90730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Што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ўдалося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зрабіць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БНР?</a:t>
            </a:r>
          </a:p>
        </p:txBody>
      </p:sp>
    </p:spTree>
    <p:extLst>
      <p:ext uri="{BB962C8B-B14F-4D97-AF65-F5344CB8AC3E}">
        <p14:creationId xmlns:p14="http://schemas.microsoft.com/office/powerpoint/2010/main" val="108569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"/>
          <a:stretch/>
        </p:blipFill>
        <p:spPr>
          <a:xfrm>
            <a:off x="2051720" y="2852936"/>
            <a:ext cx="4536504" cy="3384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20924" y="18810"/>
            <a:ext cx="90364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Найбольшыя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поспехі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былі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дасягнуты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ў сферы культуры і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адукацыі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Напрыклад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у 1918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годзе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ў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Мінску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было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адкрыта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дзевяць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беларускіх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пачатковых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школ.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Былі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апублікаваны</a:t>
            </a:r>
            <a:r>
              <a:rPr lang="ru-RU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беларускамоўныя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падручнікі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арыфметыцы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геаграфіі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таксама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«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Беларуская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граматыка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для школ»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Браніслава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Тарашкевіча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Вясной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1918 года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Менскі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настаўніцкі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інстытут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стаў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вышэйшай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педагагічнай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навучальнай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установай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Была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створана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камісія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стварэнні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першага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беларускага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універсітэта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з'явіўся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ў 1921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годзе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ўжо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пры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савецкай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уладзе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як БДУ</a:t>
            </a:r>
            <a:r>
              <a:rPr lang="ru-RU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).</a:t>
            </a:r>
          </a:p>
          <a:p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Галоўным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дасягненнем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БНР на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міжнароднай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арэне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стала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стварэнне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выдача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пашпартоў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Беларускай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Народнай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Рэспублікі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па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якіх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беларусы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маглі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выязджаць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мяжу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жыць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у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краінах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Заходняй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Еўропы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таксама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адкрыццё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за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мяжой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прадстаўніцтваў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БНР. Так, у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Латвіі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Эстоніі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працавалі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ваенна-дыпламатычныя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місіі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БНР,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Ўкраіне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пры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гетмане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Скарападскім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дзейнічала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прадстаўніцтва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у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самім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Кіеве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Беларуская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гандлёвая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палата.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Замежныя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місіі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БНР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дзейнічалі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ў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некаторых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іншых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краінах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але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казаць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прызнанні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рэспублікі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іх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боку,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нажаль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не </a:t>
            </a:r>
            <a:r>
              <a:rPr lang="ru-RU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прыходзіцца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772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0993" y="2852936"/>
            <a:ext cx="939755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Што</a:t>
            </a:r>
            <a:r>
              <a:rPr lang="ru-RU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не </a:t>
            </a:r>
            <a:r>
              <a:rPr lang="ru-RU" sz="4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ўдалося</a:t>
            </a:r>
            <a:r>
              <a:rPr lang="ru-RU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зрабіць</a:t>
            </a:r>
            <a:r>
              <a:rPr lang="ru-RU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БНР?</a:t>
            </a:r>
          </a:p>
        </p:txBody>
      </p:sp>
    </p:spTree>
    <p:extLst>
      <p:ext uri="{BB962C8B-B14F-4D97-AF65-F5344CB8AC3E}">
        <p14:creationId xmlns:p14="http://schemas.microsoft.com/office/powerpoint/2010/main" val="125557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1868" y="0"/>
            <a:ext cx="866644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ўмовах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нямецкай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акупацыі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БНР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цалкам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падтрымалі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Бабруйская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Магілёўская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Рады. З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кіраўніцтвам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рэспублікі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сустракаліся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дэлегаты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Барысава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Бабруйска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Нясвіжа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Слуцка,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Радашковічаў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Койданава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а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таксама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Наваградскага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павета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якія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прасілі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інструкцый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як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прадстаўляць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органы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ўлады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БНР на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месцах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Гэта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было шмат для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тагачаснага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ўзроўню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нацыянальнай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самасвядомасці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але мала,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каб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стварыць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паўнавартасную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дзяржаўную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сістэму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Улады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БНР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непаспелі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распрацаваць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заканадаўства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не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змаглі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стварыць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судовую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сістэму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сабраць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падаткі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насельніцтва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наладзіць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кантакты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фінансавай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элітай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Адзін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прадстаўнікоў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апошняга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салідны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палітык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багаты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памешчык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Раман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Скірмунт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да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рэвалюцыі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які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ўваходзіў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у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Дзяржаўную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думу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цалкам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мог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прадстаўляць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БНР на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міжнароднай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арэне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Але, як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адзначаў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гісторык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Аляксандр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Пашкевіч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«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рух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арыентава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ся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больш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нізкія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пласты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грамадства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3" y="2780928"/>
            <a:ext cx="5194769" cy="39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27984" y="836712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Беларускія</a:t>
            </a:r>
            <a:r>
              <a:rPr lang="ru-RU" dirty="0"/>
              <a:t> </a:t>
            </a:r>
            <a:r>
              <a:rPr lang="ru-RU" dirty="0" err="1"/>
              <a:t>эсэры</a:t>
            </a:r>
            <a:r>
              <a:rPr lang="ru-RU" dirty="0"/>
              <a:t> і </a:t>
            </a:r>
            <a:r>
              <a:rPr lang="ru-RU" dirty="0" err="1"/>
              <a:t>іншыя</a:t>
            </a:r>
            <a:r>
              <a:rPr lang="ru-RU" dirty="0"/>
              <a:t> </a:t>
            </a:r>
            <a:r>
              <a:rPr lang="ru-RU" dirty="0" err="1"/>
              <a:t>палітычныя</a:t>
            </a:r>
            <a:r>
              <a:rPr lang="ru-RU" dirty="0"/>
              <a:t> </a:t>
            </a:r>
            <a:r>
              <a:rPr lang="ru-RU" dirty="0" err="1"/>
              <a:t>партыі</a:t>
            </a:r>
            <a:r>
              <a:rPr lang="ru-RU" dirty="0"/>
              <a:t> </a:t>
            </a:r>
            <a:r>
              <a:rPr lang="ru-RU" dirty="0" err="1"/>
              <a:t>прапаноўвалі</a:t>
            </a:r>
            <a:r>
              <a:rPr lang="ru-RU" dirty="0"/>
              <a:t> </a:t>
            </a:r>
            <a:r>
              <a:rPr lang="ru-RU" dirty="0" err="1"/>
              <a:t>забраць</a:t>
            </a:r>
            <a:r>
              <a:rPr lang="ru-RU" dirty="0"/>
              <a:t> </a:t>
            </a:r>
            <a:r>
              <a:rPr lang="ru-RU" dirty="0" err="1"/>
              <a:t>зямлю</a:t>
            </a:r>
            <a:r>
              <a:rPr lang="ru-RU" dirty="0"/>
              <a:t> і </a:t>
            </a:r>
            <a:r>
              <a:rPr lang="ru-RU" dirty="0" err="1"/>
              <a:t>падзяліць</a:t>
            </a:r>
            <a:r>
              <a:rPr lang="ru-RU" dirty="0"/>
              <a:t> </a:t>
            </a:r>
            <a:r>
              <a:rPr lang="ru-RU" dirty="0" err="1"/>
              <a:t>паміж</a:t>
            </a:r>
            <a:r>
              <a:rPr lang="ru-RU" dirty="0"/>
              <a:t> </a:t>
            </a:r>
            <a:r>
              <a:rPr lang="ru-RU" dirty="0" err="1"/>
              <a:t>сялянамі</a:t>
            </a:r>
            <a:r>
              <a:rPr lang="ru-RU" dirty="0"/>
              <a:t>. </a:t>
            </a:r>
            <a:r>
              <a:rPr lang="ru-RU" dirty="0" err="1"/>
              <a:t>Калі</a:t>
            </a:r>
            <a:r>
              <a:rPr lang="ru-RU" dirty="0"/>
              <a:t> б </a:t>
            </a:r>
            <a:r>
              <a:rPr lang="ru-RU" dirty="0" err="1"/>
              <a:t>іх</a:t>
            </a:r>
            <a:r>
              <a:rPr lang="ru-RU" dirty="0"/>
              <a:t> </a:t>
            </a:r>
            <a:r>
              <a:rPr lang="ru-RU" dirty="0" err="1"/>
              <a:t>радыкальныя</a:t>
            </a:r>
            <a:r>
              <a:rPr lang="ru-RU" dirty="0"/>
              <a:t> </a:t>
            </a:r>
            <a:r>
              <a:rPr lang="ru-RU" dirty="0" err="1"/>
              <a:t>праграмы</a:t>
            </a:r>
            <a:r>
              <a:rPr lang="ru-RU" dirty="0"/>
              <a:t> </a:t>
            </a:r>
            <a:r>
              <a:rPr lang="ru-RU" dirty="0" err="1"/>
              <a:t>былі</a:t>
            </a:r>
            <a:r>
              <a:rPr lang="ru-RU" dirty="0"/>
              <a:t> </a:t>
            </a:r>
            <a:r>
              <a:rPr lang="ru-RU" dirty="0" err="1"/>
              <a:t>рэалізаваны</a:t>
            </a:r>
            <a:r>
              <a:rPr lang="ru-RU" dirty="0"/>
              <a:t>, </a:t>
            </a:r>
            <a:r>
              <a:rPr lang="ru-RU" dirty="0" err="1"/>
              <a:t>эліта</a:t>
            </a:r>
            <a:r>
              <a:rPr lang="ru-RU" dirty="0"/>
              <a:t> </a:t>
            </a:r>
            <a:r>
              <a:rPr lang="ru-RU" dirty="0" err="1"/>
              <a:t>страціла</a:t>
            </a:r>
            <a:r>
              <a:rPr lang="ru-RU" dirty="0"/>
              <a:t> б </a:t>
            </a:r>
            <a:r>
              <a:rPr lang="ru-RU" dirty="0" err="1"/>
              <a:t>усё</a:t>
            </a:r>
            <a:r>
              <a:rPr lang="ru-RU" dirty="0"/>
              <a:t>, </a:t>
            </a:r>
            <a:r>
              <a:rPr lang="ru-RU" dirty="0" err="1"/>
              <a:t>што</a:t>
            </a:r>
            <a:r>
              <a:rPr lang="ru-RU" dirty="0"/>
              <a:t> мела. </a:t>
            </a:r>
            <a:r>
              <a:rPr lang="ru-RU" dirty="0" err="1"/>
              <a:t>Таму</a:t>
            </a:r>
            <a:r>
              <a:rPr lang="ru-RU" dirty="0"/>
              <a:t> </a:t>
            </a:r>
            <a:r>
              <a:rPr lang="ru-RU" dirty="0" err="1"/>
              <a:t>ўсе</a:t>
            </a:r>
            <a:r>
              <a:rPr lang="ru-RU" dirty="0"/>
              <a:t> </a:t>
            </a:r>
            <a:r>
              <a:rPr lang="ru-RU" dirty="0" err="1"/>
              <a:t>людзі</a:t>
            </a:r>
            <a:r>
              <a:rPr lang="ru-RU" dirty="0"/>
              <a:t> з </a:t>
            </a:r>
            <a:r>
              <a:rPr lang="ru-RU" dirty="0" err="1"/>
              <a:t>грашыма</a:t>
            </a:r>
            <a:r>
              <a:rPr lang="ru-RU" dirty="0"/>
              <a:t> </a:t>
            </a:r>
            <a:r>
              <a:rPr lang="ru-RU" dirty="0" err="1"/>
              <a:t>бачылі</a:t>
            </a:r>
            <a:r>
              <a:rPr lang="ru-RU" dirty="0"/>
              <a:t> ў </a:t>
            </a:r>
            <a:r>
              <a:rPr lang="ru-RU" dirty="0" err="1"/>
              <a:t>беларускім</a:t>
            </a:r>
            <a:r>
              <a:rPr lang="ru-RU" dirty="0"/>
              <a:t> </a:t>
            </a:r>
            <a:r>
              <a:rPr lang="ru-RU" dirty="0" err="1"/>
              <a:t>руху</a:t>
            </a:r>
            <a:r>
              <a:rPr lang="ru-RU" dirty="0"/>
              <a:t> не </a:t>
            </a:r>
            <a:r>
              <a:rPr lang="ru-RU" dirty="0" err="1"/>
              <a:t>саюзніка</a:t>
            </a:r>
            <a:r>
              <a:rPr lang="ru-RU" dirty="0"/>
              <a:t>, а </a:t>
            </a:r>
            <a:r>
              <a:rPr lang="ru-RU" dirty="0" err="1"/>
              <a:t>ворага</a:t>
            </a:r>
            <a:r>
              <a:rPr lang="ru-RU" dirty="0"/>
              <a:t>. У </a:t>
            </a:r>
            <a:r>
              <a:rPr lang="ru-RU" dirty="0" err="1"/>
              <a:t>выніку</a:t>
            </a:r>
            <a:r>
              <a:rPr lang="ru-RU" dirty="0"/>
              <a:t> </a:t>
            </a:r>
            <a:r>
              <a:rPr lang="ru-RU" dirty="0" err="1"/>
              <a:t>нават</a:t>
            </a:r>
            <a:r>
              <a:rPr lang="ru-RU" dirty="0"/>
              <a:t> </a:t>
            </a:r>
            <a:r>
              <a:rPr lang="ru-RU" dirty="0" err="1"/>
              <a:t>верагодныя</a:t>
            </a:r>
            <a:r>
              <a:rPr lang="ru-RU" dirty="0"/>
              <a:t> шансы на </a:t>
            </a:r>
            <a:r>
              <a:rPr lang="ru-RU" dirty="0" err="1"/>
              <a:t>поспех</a:t>
            </a:r>
            <a:r>
              <a:rPr lang="ru-RU" dirty="0"/>
              <a:t> </a:t>
            </a:r>
            <a:r>
              <a:rPr lang="ru-RU" dirty="0" err="1"/>
              <a:t>апынуліся</a:t>
            </a:r>
            <a:r>
              <a:rPr lang="ru-RU" dirty="0"/>
              <a:t> </a:t>
            </a:r>
            <a:r>
              <a:rPr lang="ru-RU" dirty="0" err="1"/>
              <a:t>страчанымі</a:t>
            </a:r>
            <a:r>
              <a:rPr lang="ru-RU" dirty="0"/>
              <a:t> ».</a:t>
            </a:r>
          </a:p>
          <a:p>
            <a:r>
              <a:rPr lang="ru-RU" dirty="0"/>
              <a:t>БНР не </a:t>
            </a:r>
            <a:r>
              <a:rPr lang="ru-RU" dirty="0" err="1"/>
              <a:t>змагла</a:t>
            </a:r>
            <a:r>
              <a:rPr lang="ru-RU" dirty="0"/>
              <a:t> </a:t>
            </a:r>
            <a:r>
              <a:rPr lang="ru-RU" dirty="0" err="1"/>
              <a:t>атрымаць</a:t>
            </a:r>
            <a:r>
              <a:rPr lang="ru-RU" dirty="0"/>
              <a:t> </a:t>
            </a:r>
            <a:r>
              <a:rPr lang="ru-RU" dirty="0" err="1"/>
              <a:t>прызнанне</a:t>
            </a:r>
            <a:r>
              <a:rPr lang="ru-RU" dirty="0"/>
              <a:t> на </a:t>
            </a:r>
            <a:r>
              <a:rPr lang="ru-RU" dirty="0" err="1"/>
              <a:t>Захадзе</a:t>
            </a:r>
            <a:r>
              <a:rPr lang="ru-RU" dirty="0"/>
              <a:t>. </a:t>
            </a:r>
            <a:r>
              <a:rPr lang="ru-RU" dirty="0" err="1"/>
              <a:t>Зрэшты</a:t>
            </a:r>
            <a:r>
              <a:rPr lang="ru-RU" dirty="0"/>
              <a:t>, тая ж </a:t>
            </a:r>
            <a:r>
              <a:rPr lang="ru-RU" dirty="0" err="1"/>
              <a:t>Савецкая</a:t>
            </a:r>
            <a:r>
              <a:rPr lang="ru-RU" dirty="0"/>
              <a:t> </a:t>
            </a:r>
            <a:r>
              <a:rPr lang="ru-RU" dirty="0" err="1"/>
              <a:t>Расія</a:t>
            </a:r>
            <a:r>
              <a:rPr lang="ru-RU" dirty="0"/>
              <a:t> </a:t>
            </a:r>
            <a:r>
              <a:rPr lang="ru-RU" dirty="0" err="1"/>
              <a:t>выдатна</a:t>
            </a:r>
            <a:r>
              <a:rPr lang="ru-RU" dirty="0"/>
              <a:t> </a:t>
            </a:r>
            <a:r>
              <a:rPr lang="ru-RU" dirty="0" err="1"/>
              <a:t>існавала</a:t>
            </a:r>
            <a:r>
              <a:rPr lang="ru-RU" dirty="0"/>
              <a:t> і без </a:t>
            </a:r>
            <a:r>
              <a:rPr lang="ru-RU" dirty="0" err="1"/>
              <a:t>яго</a:t>
            </a:r>
            <a:r>
              <a:rPr lang="ru-RU" dirty="0"/>
              <a:t>. На жаль, але БНР так і не </a:t>
            </a:r>
            <a:r>
              <a:rPr lang="ru-RU" dirty="0" err="1"/>
              <a:t>змагла</a:t>
            </a:r>
            <a:r>
              <a:rPr lang="ru-RU" dirty="0"/>
              <a:t> </a:t>
            </a:r>
            <a:r>
              <a:rPr lang="ru-RU" dirty="0" err="1"/>
              <a:t>стварыць</a:t>
            </a:r>
            <a:r>
              <a:rPr lang="ru-RU" dirty="0"/>
              <a:t> </a:t>
            </a:r>
            <a:r>
              <a:rPr lang="ru-RU" dirty="0" err="1"/>
              <a:t>сваё</a:t>
            </a:r>
            <a:r>
              <a:rPr lang="ru-RU" dirty="0"/>
              <a:t> войска (</a:t>
            </a:r>
            <a:r>
              <a:rPr lang="ru-RU" dirty="0" err="1"/>
              <a:t>хоць</a:t>
            </a:r>
            <a:r>
              <a:rPr lang="ru-RU" dirty="0"/>
              <a:t> </a:t>
            </a:r>
            <a:r>
              <a:rPr lang="ru-RU" dirty="0" err="1"/>
              <a:t>такія</a:t>
            </a:r>
            <a:r>
              <a:rPr lang="ru-RU" dirty="0"/>
              <a:t> </a:t>
            </a:r>
            <a:r>
              <a:rPr lang="ru-RU" dirty="0" err="1"/>
              <a:t>спробы</a:t>
            </a:r>
            <a:r>
              <a:rPr lang="ru-RU" dirty="0"/>
              <a:t> </a:t>
            </a:r>
            <a:r>
              <a:rPr lang="ru-RU" dirty="0" err="1"/>
              <a:t>неаднаразова</a:t>
            </a:r>
            <a:r>
              <a:rPr lang="ru-RU" dirty="0"/>
              <a:t> </a:t>
            </a:r>
            <a:r>
              <a:rPr lang="ru-RU" dirty="0" err="1"/>
              <a:t>рабіліся</a:t>
            </a:r>
            <a:r>
              <a:rPr lang="ru-RU" dirty="0"/>
              <a:t>), а без </a:t>
            </a:r>
            <a:r>
              <a:rPr lang="ru-RU" dirty="0" err="1"/>
              <a:t>зброі</a:t>
            </a:r>
            <a:r>
              <a:rPr lang="ru-RU" dirty="0"/>
              <a:t> ў руках </a:t>
            </a:r>
            <a:r>
              <a:rPr lang="ru-RU" dirty="0" err="1"/>
              <a:t>абараніць</a:t>
            </a:r>
            <a:r>
              <a:rPr lang="ru-RU" dirty="0"/>
              <a:t> </a:t>
            </a:r>
            <a:r>
              <a:rPr lang="ru-RU" dirty="0" err="1"/>
              <a:t>інтарэсы</a:t>
            </a:r>
            <a:r>
              <a:rPr lang="ru-RU" dirty="0"/>
              <a:t> </a:t>
            </a:r>
            <a:r>
              <a:rPr lang="ru-RU" dirty="0" err="1"/>
              <a:t>краіны</a:t>
            </a:r>
            <a:r>
              <a:rPr lang="ru-RU" dirty="0"/>
              <a:t> </a:t>
            </a:r>
            <a:r>
              <a:rPr lang="ru-RU" dirty="0" err="1"/>
              <a:t>тады</a:t>
            </a:r>
            <a:r>
              <a:rPr lang="ru-RU" dirty="0"/>
              <a:t> было </a:t>
            </a:r>
            <a:r>
              <a:rPr lang="ru-RU" dirty="0" err="1"/>
              <a:t>нерэальна</a:t>
            </a:r>
            <a:r>
              <a:rPr lang="ru-RU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0648"/>
            <a:ext cx="3944454" cy="591363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6174281"/>
            <a:ext cx="2420322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9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0993" y="2852936"/>
            <a:ext cx="90730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Калі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БНР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спыніла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існаванне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748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0993" y="2852936"/>
            <a:ext cx="90730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Хто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калі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і як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абвясціў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БНР?</a:t>
            </a:r>
          </a:p>
        </p:txBody>
      </p:sp>
    </p:spTree>
    <p:extLst>
      <p:ext uri="{BB962C8B-B14F-4D97-AF65-F5344CB8AC3E}">
        <p14:creationId xmlns:p14="http://schemas.microsoft.com/office/powerpoint/2010/main" val="25819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0618" y="116632"/>
            <a:ext cx="90000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1 </a:t>
            </a:r>
            <a:r>
              <a:rPr lang="ru-RU" sz="1400" dirty="0" err="1"/>
              <a:t>студзеня</a:t>
            </a:r>
            <a:r>
              <a:rPr lang="ru-RU" sz="1400" dirty="0"/>
              <a:t> 1919 </a:t>
            </a:r>
            <a:r>
              <a:rPr lang="ru-RU" sz="1400" dirty="0" smtClean="0"/>
              <a:t>года </a:t>
            </a:r>
            <a:r>
              <a:rPr lang="ru-RU" sz="1400" dirty="0"/>
              <a:t>ў </a:t>
            </a:r>
            <a:r>
              <a:rPr lang="ru-RU" sz="1400" dirty="0" err="1"/>
              <a:t>Смаленску</a:t>
            </a:r>
            <a:r>
              <a:rPr lang="ru-RU" sz="1400" dirty="0"/>
              <a:t> была </a:t>
            </a:r>
            <a:r>
              <a:rPr lang="ru-RU" sz="1400" dirty="0" err="1"/>
              <a:t>абвешчана</a:t>
            </a:r>
            <a:r>
              <a:rPr lang="ru-RU" sz="1400" dirty="0"/>
              <a:t> БССР. </a:t>
            </a:r>
            <a:r>
              <a:rPr lang="ru-RU" sz="1400" dirty="0" err="1"/>
              <a:t>Неўзабаве</a:t>
            </a:r>
            <a:r>
              <a:rPr lang="ru-RU" sz="1400" dirty="0"/>
              <a:t> </a:t>
            </a:r>
            <a:r>
              <a:rPr lang="ru-RU" sz="1400" dirty="0" err="1"/>
              <a:t>яна</a:t>
            </a:r>
            <a:r>
              <a:rPr lang="ru-RU" sz="1400" dirty="0"/>
              <a:t> </a:t>
            </a:r>
            <a:r>
              <a:rPr lang="ru-RU" sz="1400" dirty="0" err="1"/>
              <a:t>аб'ядналася</a:t>
            </a:r>
            <a:r>
              <a:rPr lang="ru-RU" sz="1400" dirty="0"/>
              <a:t> з </a:t>
            </a:r>
            <a:r>
              <a:rPr lang="ru-RU" sz="1400" dirty="0" err="1"/>
              <a:t>Літвой</a:t>
            </a:r>
            <a:r>
              <a:rPr lang="ru-RU" sz="1400" dirty="0"/>
              <a:t> у </a:t>
            </a:r>
            <a:r>
              <a:rPr lang="ru-RU" sz="1400" dirty="0" err="1"/>
              <a:t>ЛітБел</a:t>
            </a:r>
            <a:r>
              <a:rPr lang="ru-RU" sz="1400" dirty="0"/>
              <a:t> (</a:t>
            </a:r>
            <a:r>
              <a:rPr lang="ru-RU" sz="1400" dirty="0" err="1"/>
              <a:t>Літоўска-беларускую</a:t>
            </a:r>
            <a:r>
              <a:rPr lang="ru-RU" sz="1400" dirty="0"/>
              <a:t> </a:t>
            </a:r>
            <a:r>
              <a:rPr lang="ru-RU" sz="1400" dirty="0" err="1"/>
              <a:t>рэспубліку</a:t>
            </a:r>
            <a:r>
              <a:rPr lang="ru-RU" sz="1400" dirty="0"/>
              <a:t>), але </a:t>
            </a:r>
            <a:r>
              <a:rPr lang="ru-RU" sz="1400" dirty="0" err="1"/>
              <a:t>ўжо</a:t>
            </a:r>
            <a:r>
              <a:rPr lang="ru-RU" sz="1400" dirty="0"/>
              <a:t> летам 1919-га </a:t>
            </a:r>
            <a:r>
              <a:rPr lang="ru-RU" sz="1400" dirty="0" err="1"/>
              <a:t>тэрыторыя</a:t>
            </a:r>
            <a:r>
              <a:rPr lang="ru-RU" sz="1400" dirty="0"/>
              <a:t> </a:t>
            </a:r>
            <a:r>
              <a:rPr lang="ru-RU" sz="1400" dirty="0" err="1" smtClean="0"/>
              <a:t>гэтай</a:t>
            </a:r>
            <a:r>
              <a:rPr lang="ru-RU" sz="1400" dirty="0" smtClean="0"/>
              <a:t> </a:t>
            </a:r>
            <a:r>
              <a:rPr lang="ru-RU" sz="1400" dirty="0" err="1"/>
              <a:t>буфернай</a:t>
            </a:r>
            <a:r>
              <a:rPr lang="ru-RU" sz="1400" dirty="0"/>
              <a:t> </a:t>
            </a:r>
            <a:r>
              <a:rPr lang="ru-RU" sz="1400" dirty="0" err="1"/>
              <a:t>дзяржавы</a:t>
            </a:r>
            <a:r>
              <a:rPr lang="ru-RU" sz="1400" dirty="0"/>
              <a:t> была </a:t>
            </a:r>
            <a:r>
              <a:rPr lang="ru-RU" sz="1400" dirty="0" err="1" smtClean="0"/>
              <a:t>акупавана</a:t>
            </a:r>
            <a:r>
              <a:rPr lang="ru-RU" sz="1400" dirty="0" smtClean="0"/>
              <a:t> </a:t>
            </a:r>
            <a:r>
              <a:rPr lang="ru-RU" sz="1400" dirty="0" err="1"/>
              <a:t>Польшчай</a:t>
            </a:r>
            <a:r>
              <a:rPr lang="ru-RU" sz="1400" dirty="0"/>
              <a:t>.</a:t>
            </a:r>
          </a:p>
          <a:p>
            <a:r>
              <a:rPr lang="ru-RU" sz="1400" dirty="0" smtClean="0"/>
              <a:t>Увесь </a:t>
            </a:r>
            <a:r>
              <a:rPr lang="ru-RU" sz="1400" dirty="0" err="1"/>
              <a:t>гэты</a:t>
            </a:r>
            <a:r>
              <a:rPr lang="ru-RU" sz="1400" dirty="0"/>
              <a:t> час </a:t>
            </a:r>
            <a:r>
              <a:rPr lang="ru-RU" sz="1400" dirty="0" err="1"/>
              <a:t>кіраўнікі</a:t>
            </a:r>
            <a:r>
              <a:rPr lang="ru-RU" sz="1400" dirty="0"/>
              <a:t> БНР </a:t>
            </a:r>
            <a:r>
              <a:rPr lang="ru-RU" sz="1400" dirty="0" err="1"/>
              <a:t>рабілі</a:t>
            </a:r>
            <a:r>
              <a:rPr lang="ru-RU" sz="1400" dirty="0"/>
              <a:t> </a:t>
            </a:r>
            <a:r>
              <a:rPr lang="ru-RU" sz="1400" dirty="0" err="1"/>
              <a:t>адчайныя</a:t>
            </a:r>
            <a:r>
              <a:rPr lang="ru-RU" sz="1400" dirty="0"/>
              <a:t> </a:t>
            </a:r>
            <a:r>
              <a:rPr lang="ru-RU" sz="1400" dirty="0" err="1"/>
              <a:t>спробы</a:t>
            </a:r>
            <a:r>
              <a:rPr lang="ru-RU" sz="1400" dirty="0"/>
              <a:t> </a:t>
            </a:r>
            <a:r>
              <a:rPr lang="ru-RU" sz="1400" dirty="0" err="1"/>
              <a:t>рэалізаваць</a:t>
            </a:r>
            <a:r>
              <a:rPr lang="ru-RU" sz="1400" dirty="0"/>
              <a:t> </a:t>
            </a:r>
            <a:r>
              <a:rPr lang="ru-RU" sz="1400" dirty="0" err="1"/>
              <a:t>ідэі</a:t>
            </a:r>
            <a:r>
              <a:rPr lang="ru-RU" sz="1400" dirty="0"/>
              <a:t> </a:t>
            </a:r>
            <a:r>
              <a:rPr lang="ru-RU" sz="1400" dirty="0" err="1"/>
              <a:t>рэспублікі</a:t>
            </a:r>
            <a:r>
              <a:rPr lang="ru-RU" sz="1400" dirty="0"/>
              <a:t> на </a:t>
            </a:r>
            <a:r>
              <a:rPr lang="ru-RU" sz="1400" dirty="0" err="1"/>
              <a:t>практыцы</a:t>
            </a:r>
            <a:r>
              <a:rPr lang="ru-RU" sz="1400" dirty="0"/>
              <a:t>. Але ў </a:t>
            </a:r>
            <a:r>
              <a:rPr lang="ru-RU" sz="1400" dirty="0" err="1"/>
              <a:t>снежні</a:t>
            </a:r>
            <a:r>
              <a:rPr lang="ru-RU" sz="1400" dirty="0"/>
              <a:t> 1919 года Рада БНР </a:t>
            </a:r>
            <a:r>
              <a:rPr lang="ru-RU" sz="1400" dirty="0" err="1"/>
              <a:t>раскалолася</a:t>
            </a:r>
            <a:r>
              <a:rPr lang="ru-RU" sz="1400" dirty="0"/>
              <a:t> на </a:t>
            </a:r>
            <a:r>
              <a:rPr lang="ru-RU" sz="1400" dirty="0" err="1"/>
              <a:t>дзве</a:t>
            </a:r>
            <a:r>
              <a:rPr lang="ru-RU" sz="1400" dirty="0"/>
              <a:t> </a:t>
            </a:r>
            <a:r>
              <a:rPr lang="ru-RU" sz="1400" dirty="0" err="1"/>
              <a:t>арганізацыі</a:t>
            </a:r>
            <a:r>
              <a:rPr lang="ru-RU" sz="1400" dirty="0"/>
              <a:t>. Першая, </a:t>
            </a:r>
            <a:r>
              <a:rPr lang="ru-RU" sz="1400" dirty="0" err="1" smtClean="0"/>
              <a:t>Найвышэйшая</a:t>
            </a:r>
            <a:r>
              <a:rPr lang="ru-RU" sz="1400" dirty="0" smtClean="0"/>
              <a:t> </a:t>
            </a:r>
            <a:r>
              <a:rPr lang="ru-RU" sz="1400" dirty="0"/>
              <a:t>Рада </a:t>
            </a:r>
            <a:r>
              <a:rPr lang="ru-RU" sz="1400" dirty="0" smtClean="0"/>
              <a:t>БНР, </a:t>
            </a:r>
            <a:r>
              <a:rPr lang="ru-RU" sz="1400" dirty="0" err="1"/>
              <a:t>спрабавала</a:t>
            </a:r>
            <a:r>
              <a:rPr lang="ru-RU" sz="1400" dirty="0"/>
              <a:t> </a:t>
            </a:r>
            <a:r>
              <a:rPr lang="ru-RU" sz="1400" dirty="0" err="1"/>
              <a:t>рабіць</a:t>
            </a:r>
            <a:r>
              <a:rPr lang="ru-RU" sz="1400" dirty="0"/>
              <a:t> </a:t>
            </a:r>
            <a:r>
              <a:rPr lang="ru-RU" sz="1400" dirty="0" err="1"/>
              <a:t>стаўку</a:t>
            </a:r>
            <a:r>
              <a:rPr lang="ru-RU" sz="1400" dirty="0"/>
              <a:t> на </a:t>
            </a:r>
            <a:r>
              <a:rPr lang="ru-RU" sz="1400" dirty="0" err="1"/>
              <a:t>Польшчу</a:t>
            </a:r>
            <a:r>
              <a:rPr lang="ru-RU" sz="1400" dirty="0"/>
              <a:t>. Другая, Народная Рада БНР, </a:t>
            </a:r>
            <a:r>
              <a:rPr lang="ru-RU" sz="1400" dirty="0" err="1"/>
              <a:t>лічыла</a:t>
            </a:r>
            <a:r>
              <a:rPr lang="ru-RU" sz="1400" dirty="0"/>
              <a:t> </a:t>
            </a:r>
            <a:r>
              <a:rPr lang="ru-RU" sz="1400" dirty="0" err="1"/>
              <a:t>сваімі</a:t>
            </a:r>
            <a:r>
              <a:rPr lang="ru-RU" sz="1400" dirty="0"/>
              <a:t> </a:t>
            </a:r>
            <a:r>
              <a:rPr lang="ru-RU" sz="1400" dirty="0" err="1" smtClean="0"/>
              <a:t>саюзнікамі</a:t>
            </a:r>
            <a:r>
              <a:rPr lang="ru-RU" sz="1400" dirty="0" smtClean="0"/>
              <a:t> </a:t>
            </a:r>
            <a:r>
              <a:rPr lang="ru-RU" sz="1400" dirty="0" err="1"/>
              <a:t>прыбалтыйскія</a:t>
            </a:r>
            <a:r>
              <a:rPr lang="ru-RU" sz="1400" dirty="0"/>
              <a:t> </a:t>
            </a:r>
            <a:r>
              <a:rPr lang="ru-RU" sz="1400" dirty="0" err="1"/>
              <a:t>рэспублікі</a:t>
            </a:r>
            <a:r>
              <a:rPr lang="ru-RU" sz="1400" dirty="0"/>
              <a:t>.</a:t>
            </a:r>
          </a:p>
          <a:p>
            <a:r>
              <a:rPr lang="ru-RU" sz="1400" dirty="0" smtClean="0"/>
              <a:t>Але </a:t>
            </a:r>
            <a:r>
              <a:rPr lang="ru-RU" sz="1400" dirty="0"/>
              <a:t>31 </a:t>
            </a:r>
            <a:r>
              <a:rPr lang="ru-RU" sz="1400" dirty="0" err="1"/>
              <a:t>ліпеня</a:t>
            </a:r>
            <a:r>
              <a:rPr lang="ru-RU" sz="1400" dirty="0"/>
              <a:t> 1920 г. была </a:t>
            </a:r>
            <a:r>
              <a:rPr lang="ru-RU" sz="1400" dirty="0" err="1"/>
              <a:t>адноўлена</a:t>
            </a:r>
            <a:r>
              <a:rPr lang="ru-RU" sz="1400" dirty="0"/>
              <a:t> БССР. </a:t>
            </a:r>
            <a:r>
              <a:rPr lang="ru-RU" sz="1400" dirty="0" err="1"/>
              <a:t>Заходняя</a:t>
            </a:r>
            <a:r>
              <a:rPr lang="ru-RU" sz="1400" dirty="0"/>
              <a:t> </a:t>
            </a:r>
            <a:r>
              <a:rPr lang="ru-RU" sz="1400" dirty="0" err="1"/>
              <a:t>частка</a:t>
            </a:r>
            <a:r>
              <a:rPr lang="ru-RU" sz="1400" dirty="0"/>
              <a:t> </a:t>
            </a:r>
            <a:r>
              <a:rPr lang="ru-RU" sz="1400" dirty="0" err="1"/>
              <a:t>Беларусі</a:t>
            </a:r>
            <a:r>
              <a:rPr lang="ru-RU" sz="1400" dirty="0"/>
              <a:t> </a:t>
            </a:r>
            <a:r>
              <a:rPr lang="ru-RU" sz="1400" dirty="0" err="1"/>
              <a:t>ўвайшла</a:t>
            </a:r>
            <a:r>
              <a:rPr lang="ru-RU" sz="1400" dirty="0"/>
              <a:t> ў склад </a:t>
            </a:r>
            <a:r>
              <a:rPr lang="ru-RU" sz="1400" dirty="0" err="1"/>
              <a:t>Польшчы</a:t>
            </a:r>
            <a:r>
              <a:rPr lang="ru-RU" sz="1400" dirty="0"/>
              <a:t>. </a:t>
            </a:r>
            <a:r>
              <a:rPr lang="ru-RU" sz="1400" dirty="0" err="1"/>
              <a:t>Найвышэйшая</a:t>
            </a:r>
            <a:r>
              <a:rPr lang="ru-RU" sz="1400" dirty="0"/>
              <a:t> Рада БНР </a:t>
            </a:r>
            <a:r>
              <a:rPr lang="ru-RU" sz="1400" dirty="0" err="1"/>
              <a:t>неўзабаве</a:t>
            </a:r>
            <a:r>
              <a:rPr lang="ru-RU" sz="1400" dirty="0"/>
              <a:t> </a:t>
            </a:r>
            <a:r>
              <a:rPr lang="ru-RU" sz="1400" dirty="0" err="1"/>
              <a:t>спыніла</a:t>
            </a:r>
            <a:r>
              <a:rPr lang="ru-RU" sz="1400" dirty="0"/>
              <a:t> </a:t>
            </a:r>
            <a:r>
              <a:rPr lang="ru-RU" sz="1400" dirty="0" err="1"/>
              <a:t>сваё</a:t>
            </a:r>
            <a:r>
              <a:rPr lang="ru-RU" sz="1400" dirty="0"/>
              <a:t> </a:t>
            </a:r>
            <a:r>
              <a:rPr lang="ru-RU" sz="1400" dirty="0" err="1"/>
              <a:t>існаванне</a:t>
            </a:r>
            <a:r>
              <a:rPr lang="ru-RU" sz="1400" dirty="0"/>
              <a:t>, </a:t>
            </a:r>
            <a:r>
              <a:rPr lang="ru-RU" sz="1400" dirty="0" err="1"/>
              <a:t>прадстаўнікі</a:t>
            </a:r>
            <a:r>
              <a:rPr lang="ru-RU" sz="1400" dirty="0"/>
              <a:t> </a:t>
            </a:r>
            <a:r>
              <a:rPr lang="ru-RU" sz="1400" dirty="0" err="1"/>
              <a:t>Народнай</a:t>
            </a:r>
            <a:r>
              <a:rPr lang="ru-RU" sz="1400" dirty="0"/>
              <a:t> Рады (якая </a:t>
            </a:r>
            <a:r>
              <a:rPr lang="ru-RU" sz="1400" dirty="0" err="1"/>
              <a:t>зноў</a:t>
            </a:r>
            <a:r>
              <a:rPr lang="ru-RU" sz="1400" dirty="0"/>
              <a:t> стала </a:t>
            </a:r>
            <a:r>
              <a:rPr lang="ru-RU" sz="1400" dirty="0" err="1"/>
              <a:t>называцца</a:t>
            </a:r>
            <a:r>
              <a:rPr lang="ru-RU" sz="1400" dirty="0"/>
              <a:t> </a:t>
            </a:r>
            <a:r>
              <a:rPr lang="ru-RU" sz="1400" dirty="0" err="1"/>
              <a:t>Радай</a:t>
            </a:r>
            <a:r>
              <a:rPr lang="ru-RU" sz="1400" dirty="0"/>
              <a:t> БНР) </a:t>
            </a:r>
            <a:r>
              <a:rPr lang="ru-RU" sz="1400" dirty="0" err="1"/>
              <a:t>эмігравалі</a:t>
            </a:r>
            <a:r>
              <a:rPr lang="ru-RU" sz="1400" dirty="0"/>
              <a:t>. З </a:t>
            </a:r>
            <a:r>
              <a:rPr lang="ru-RU" sz="1400" dirty="0" err="1"/>
              <a:t>гэтага</a:t>
            </a:r>
            <a:r>
              <a:rPr lang="ru-RU" sz="1400" dirty="0"/>
              <a:t> </a:t>
            </a:r>
            <a:r>
              <a:rPr lang="ru-RU" sz="1400" dirty="0" err="1"/>
              <a:t>моманту</a:t>
            </a:r>
            <a:r>
              <a:rPr lang="ru-RU" sz="1400" dirty="0"/>
              <a:t> </a:t>
            </a:r>
            <a:r>
              <a:rPr lang="ru-RU" sz="1400" dirty="0" err="1"/>
              <a:t>іх</a:t>
            </a:r>
            <a:r>
              <a:rPr lang="ru-RU" sz="1400" dirty="0"/>
              <a:t> </a:t>
            </a:r>
            <a:r>
              <a:rPr lang="ru-RU" sz="1400" dirty="0" err="1"/>
              <a:t>дзейнасць</a:t>
            </a:r>
            <a:r>
              <a:rPr lang="ru-RU" sz="1400" dirty="0"/>
              <a:t> </a:t>
            </a:r>
            <a:r>
              <a:rPr lang="ru-RU" sz="1400" dirty="0" err="1"/>
              <a:t>праходзіла</a:t>
            </a:r>
            <a:r>
              <a:rPr lang="ru-RU" sz="1400" dirty="0"/>
              <a:t> </a:t>
            </a:r>
            <a:r>
              <a:rPr lang="ru-RU" sz="1400" dirty="0" err="1"/>
              <a:t>выключна</a:t>
            </a:r>
            <a:r>
              <a:rPr lang="ru-RU" sz="1400" dirty="0"/>
              <a:t> за </a:t>
            </a:r>
            <a:r>
              <a:rPr lang="ru-RU" sz="1400" dirty="0" err="1"/>
              <a:t>межамі</a:t>
            </a:r>
            <a:r>
              <a:rPr lang="ru-RU" sz="1400" dirty="0"/>
              <a:t> </a:t>
            </a:r>
            <a:r>
              <a:rPr lang="ru-RU" sz="1400" dirty="0" err="1"/>
              <a:t>краіны</a:t>
            </a:r>
            <a:r>
              <a:rPr lang="ru-RU" sz="1400" dirty="0"/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363401"/>
            <a:ext cx="5616624" cy="397476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458407" y="6334780"/>
            <a:ext cx="6174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e-BY" sz="14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Беларуская вайсковая ганаровая варта каля будынку Беларускай камендатуры ў Гродна ў сакавіку 1919 г.</a:t>
            </a:r>
            <a:endParaRPr lang="ru-RU" sz="1400" dirty="0">
              <a:ln w="0"/>
              <a:solidFill>
                <a:schemeClr val="tx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91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61020" y="2564904"/>
            <a:ext cx="950505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Як БНР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паўплывала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на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беларускую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гісторыю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0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76872"/>
            <a:ext cx="5508182" cy="345638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6124" y="116632"/>
            <a:ext cx="88986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Ці</a:t>
            </a:r>
            <a:r>
              <a:rPr lang="ru-RU" dirty="0"/>
              <a:t> </a:t>
            </a:r>
            <a:r>
              <a:rPr lang="ru-RU" dirty="0" err="1" smtClean="0"/>
              <a:t>можна</a:t>
            </a:r>
            <a:r>
              <a:rPr lang="ru-RU" dirty="0" smtClean="0"/>
              <a:t> </a:t>
            </a:r>
            <a:r>
              <a:rPr lang="ru-RU" dirty="0" err="1"/>
              <a:t>называць</a:t>
            </a:r>
            <a:r>
              <a:rPr lang="ru-RU" dirty="0"/>
              <a:t> БНР </a:t>
            </a:r>
            <a:r>
              <a:rPr lang="ru-RU" dirty="0" err="1"/>
              <a:t>дзяржавай</a:t>
            </a:r>
            <a:r>
              <a:rPr lang="ru-RU" dirty="0"/>
              <a:t> у </a:t>
            </a:r>
            <a:r>
              <a:rPr lang="ru-RU" dirty="0" err="1"/>
              <a:t>класічным</a:t>
            </a:r>
            <a:r>
              <a:rPr lang="ru-RU" dirty="0"/>
              <a:t> </a:t>
            </a:r>
            <a:r>
              <a:rPr lang="ru-RU" dirty="0" err="1"/>
              <a:t>сэнсе</a:t>
            </a:r>
            <a:r>
              <a:rPr lang="ru-RU" dirty="0"/>
              <a:t> </a:t>
            </a:r>
            <a:r>
              <a:rPr lang="ru-RU" dirty="0" err="1"/>
              <a:t>гэтага</a:t>
            </a:r>
            <a:r>
              <a:rPr lang="ru-RU" dirty="0"/>
              <a:t> слова? </a:t>
            </a:r>
            <a:r>
              <a:rPr lang="ru-RU" dirty="0" err="1"/>
              <a:t>Улічваючы</a:t>
            </a:r>
            <a:r>
              <a:rPr lang="ru-RU" dirty="0"/>
              <a:t> </a:t>
            </a:r>
            <a:r>
              <a:rPr lang="ru-RU" dirty="0" err="1"/>
              <a:t>ўсе</a:t>
            </a:r>
            <a:r>
              <a:rPr lang="ru-RU" dirty="0"/>
              <a:t> </a:t>
            </a:r>
            <a:r>
              <a:rPr lang="ru-RU" dirty="0" err="1"/>
              <a:t>абставіны</a:t>
            </a:r>
            <a:r>
              <a:rPr lang="ru-RU" dirty="0"/>
              <a:t> (</a:t>
            </a:r>
            <a:r>
              <a:rPr lang="ru-RU" dirty="0" err="1"/>
              <a:t>сістэмы</a:t>
            </a:r>
            <a:r>
              <a:rPr lang="ru-RU" dirty="0"/>
              <a:t> </a:t>
            </a:r>
            <a:r>
              <a:rPr lang="ru-RU" dirty="0" err="1"/>
              <a:t>дзяржаўнага</a:t>
            </a:r>
            <a:r>
              <a:rPr lang="ru-RU" dirty="0"/>
              <a:t> </a:t>
            </a:r>
            <a:r>
              <a:rPr lang="ru-RU" dirty="0" err="1"/>
              <a:t>кіравання</a:t>
            </a:r>
            <a:r>
              <a:rPr lang="ru-RU" dirty="0"/>
              <a:t>, </a:t>
            </a:r>
            <a:r>
              <a:rPr lang="ru-RU" dirty="0" err="1"/>
              <a:t>падатковай</a:t>
            </a:r>
            <a:r>
              <a:rPr lang="ru-RU" dirty="0"/>
              <a:t> </a:t>
            </a:r>
            <a:r>
              <a:rPr lang="ru-RU" dirty="0" err="1"/>
              <a:t>сістэмы</a:t>
            </a:r>
            <a:r>
              <a:rPr lang="ru-RU" dirty="0"/>
              <a:t> і </a:t>
            </a:r>
            <a:r>
              <a:rPr lang="ru-RU" dirty="0" err="1"/>
              <a:t>г.д</a:t>
            </a:r>
            <a:r>
              <a:rPr lang="ru-RU" dirty="0"/>
              <a:t>.), </a:t>
            </a:r>
            <a:r>
              <a:rPr lang="ru-RU" dirty="0" err="1"/>
              <a:t>мабыць</a:t>
            </a:r>
            <a:r>
              <a:rPr lang="ru-RU" dirty="0"/>
              <a:t>,  </a:t>
            </a:r>
            <a:r>
              <a:rPr lang="ru-RU" dirty="0" err="1"/>
              <a:t>нельга</a:t>
            </a:r>
            <a:r>
              <a:rPr lang="ru-RU" dirty="0"/>
              <a:t>. Але </a:t>
            </a:r>
            <a:r>
              <a:rPr lang="ru-RU" dirty="0" err="1"/>
              <a:t>яе</a:t>
            </a:r>
            <a:r>
              <a:rPr lang="ru-RU" dirty="0"/>
              <a:t> </a:t>
            </a:r>
            <a:r>
              <a:rPr lang="ru-RU" dirty="0" err="1"/>
              <a:t>стварэнне</a:t>
            </a:r>
            <a:r>
              <a:rPr lang="ru-RU" dirty="0"/>
              <a:t> стала </a:t>
            </a:r>
            <a:r>
              <a:rPr lang="ru-RU" dirty="0" err="1"/>
              <a:t>першай</a:t>
            </a:r>
            <a:r>
              <a:rPr lang="ru-RU" dirty="0"/>
              <a:t> </a:t>
            </a:r>
            <a:r>
              <a:rPr lang="ru-RU" dirty="0" err="1"/>
              <a:t>спробай</a:t>
            </a:r>
            <a:r>
              <a:rPr lang="ru-RU" dirty="0"/>
              <a:t> </a:t>
            </a:r>
            <a:r>
              <a:rPr lang="ru-RU" dirty="0" err="1"/>
              <a:t>абвясціць</a:t>
            </a:r>
            <a:r>
              <a:rPr lang="ru-RU" dirty="0"/>
              <a:t> </a:t>
            </a:r>
            <a:r>
              <a:rPr lang="ru-RU" dirty="0" err="1"/>
              <a:t>незалежнасць</a:t>
            </a:r>
            <a:r>
              <a:rPr lang="ru-RU" dirty="0"/>
              <a:t> </a:t>
            </a:r>
            <a:r>
              <a:rPr lang="ru-RU" dirty="0" err="1"/>
              <a:t>Беларусі</a:t>
            </a:r>
            <a:r>
              <a:rPr lang="ru-RU" dirty="0"/>
              <a:t>. </a:t>
            </a:r>
            <a:r>
              <a:rPr lang="ru-RU" dirty="0" err="1"/>
              <a:t>Грамадскія</a:t>
            </a:r>
            <a:r>
              <a:rPr lang="ru-RU" dirty="0"/>
              <a:t> </a:t>
            </a:r>
            <a:r>
              <a:rPr lang="ru-RU" dirty="0" err="1"/>
              <a:t>дзеячы</a:t>
            </a:r>
            <a:r>
              <a:rPr lang="ru-RU" dirty="0"/>
              <a:t>, </a:t>
            </a:r>
            <a:r>
              <a:rPr lang="ru-RU" dirty="0" err="1"/>
              <a:t>якія</a:t>
            </a:r>
            <a:r>
              <a:rPr lang="ru-RU" dirty="0"/>
              <a:t> </a:t>
            </a:r>
            <a:r>
              <a:rPr lang="ru-RU" dirty="0" err="1"/>
              <a:t>стаялі</a:t>
            </a:r>
            <a:r>
              <a:rPr lang="ru-RU" dirty="0"/>
              <a:t> ля </a:t>
            </a:r>
            <a:r>
              <a:rPr lang="ru-RU" dirty="0" err="1"/>
              <a:t>вытокаў</a:t>
            </a:r>
            <a:r>
              <a:rPr lang="ru-RU" dirty="0"/>
              <a:t> </a:t>
            </a:r>
            <a:r>
              <a:rPr lang="ru-RU" dirty="0" err="1"/>
              <a:t>гэтай</a:t>
            </a:r>
            <a:r>
              <a:rPr lang="ru-RU" dirty="0"/>
              <a:t> </a:t>
            </a:r>
            <a:r>
              <a:rPr lang="ru-RU" dirty="0" err="1"/>
              <a:t>ініцыятывы</a:t>
            </a:r>
            <a:r>
              <a:rPr lang="ru-RU" dirty="0"/>
              <a:t>, </a:t>
            </a:r>
            <a:r>
              <a:rPr lang="ru-RU" dirty="0" err="1"/>
              <a:t>былі</a:t>
            </a:r>
            <a:r>
              <a:rPr lang="ru-RU" dirty="0"/>
              <a:t> </a:t>
            </a:r>
            <a:r>
              <a:rPr lang="ru-RU" dirty="0" err="1"/>
              <a:t>першапраходцамі</a:t>
            </a:r>
            <a:r>
              <a:rPr lang="ru-RU" dirty="0"/>
              <a:t>. </a:t>
            </a:r>
            <a:r>
              <a:rPr lang="ru-RU" dirty="0" err="1"/>
              <a:t>Іншыя</a:t>
            </a:r>
            <a:r>
              <a:rPr lang="ru-RU" dirty="0"/>
              <a:t> </a:t>
            </a:r>
            <a:r>
              <a:rPr lang="ru-RU" dirty="0" err="1"/>
              <a:t>палітыкі</a:t>
            </a:r>
            <a:r>
              <a:rPr lang="ru-RU" dirty="0"/>
              <a:t> </a:t>
            </a:r>
            <a:r>
              <a:rPr lang="ru-RU" dirty="0" err="1"/>
              <a:t>ўжо</a:t>
            </a:r>
            <a:r>
              <a:rPr lang="ru-RU" dirty="0"/>
              <a:t> </a:t>
            </a:r>
            <a:r>
              <a:rPr lang="ru-RU" dirty="0" err="1"/>
              <a:t>ішлі</a:t>
            </a:r>
            <a:r>
              <a:rPr lang="ru-RU" dirty="0"/>
              <a:t> па </a:t>
            </a:r>
            <a:r>
              <a:rPr lang="ru-RU" dirty="0" err="1"/>
              <a:t>пратаптанай</a:t>
            </a:r>
            <a:r>
              <a:rPr lang="ru-RU" dirty="0"/>
              <a:t> </a:t>
            </a:r>
            <a:r>
              <a:rPr lang="ru-RU" dirty="0" err="1"/>
              <a:t>імі</a:t>
            </a:r>
            <a:r>
              <a:rPr lang="ru-RU" dirty="0"/>
              <a:t> </a:t>
            </a:r>
            <a:r>
              <a:rPr lang="ru-RU" dirty="0" err="1"/>
              <a:t>дарозе</a:t>
            </a:r>
            <a:r>
              <a:rPr lang="ru-RU" dirty="0"/>
              <a:t>, </a:t>
            </a:r>
            <a:r>
              <a:rPr lang="ru-RU" dirty="0" err="1"/>
              <a:t>маглі</a:t>
            </a:r>
            <a:r>
              <a:rPr lang="ru-RU" dirty="0"/>
              <a:t> </a:t>
            </a:r>
            <a:r>
              <a:rPr lang="ru-RU" dirty="0" err="1"/>
              <a:t>абапірацца</a:t>
            </a:r>
            <a:r>
              <a:rPr lang="ru-RU" dirty="0"/>
              <a:t> на </a:t>
            </a:r>
            <a:r>
              <a:rPr lang="ru-RU" dirty="0" err="1"/>
              <a:t>вопыт</a:t>
            </a:r>
            <a:r>
              <a:rPr lang="ru-RU" dirty="0"/>
              <a:t> БНР </a:t>
            </a:r>
            <a:r>
              <a:rPr lang="ru-RU" dirty="0" smtClean="0"/>
              <a:t>(</a:t>
            </a:r>
            <a:r>
              <a:rPr lang="ru-RU" dirty="0"/>
              <a:t>як </a:t>
            </a:r>
            <a:r>
              <a:rPr lang="ru-RU" dirty="0" err="1"/>
              <a:t>гэта</a:t>
            </a:r>
            <a:r>
              <a:rPr lang="ru-RU" dirty="0"/>
              <a:t> </a:t>
            </a:r>
            <a:r>
              <a:rPr lang="ru-RU" dirty="0" err="1"/>
              <a:t>адбылося</a:t>
            </a:r>
            <a:r>
              <a:rPr lang="ru-RU" dirty="0"/>
              <a:t> </a:t>
            </a:r>
            <a:r>
              <a:rPr lang="ru-RU" dirty="0" err="1"/>
              <a:t>падчас</a:t>
            </a:r>
            <a:r>
              <a:rPr lang="ru-RU" dirty="0"/>
              <a:t> </a:t>
            </a:r>
            <a:r>
              <a:rPr lang="ru-RU" dirty="0" err="1"/>
              <a:t>перабудовы</a:t>
            </a:r>
            <a:r>
              <a:rPr lang="ru-RU" dirty="0"/>
              <a:t>).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47773" y="5733256"/>
            <a:ext cx="52261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tx1">
                    <a:lumMod val="75000"/>
                  </a:schemeClr>
                </a:solidFill>
              </a:rPr>
              <a:t>Адкрыццё</a:t>
            </a:r>
            <a:r>
              <a:rPr lang="ru-RU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</a:schemeClr>
                </a:solidFill>
              </a:rPr>
              <a:t>памятнага</a:t>
            </a:r>
            <a:r>
              <a:rPr lang="ru-RU" sz="1200" dirty="0">
                <a:solidFill>
                  <a:schemeClr val="tx1">
                    <a:lumMod val="75000"/>
                  </a:schemeClr>
                </a:solidFill>
              </a:rPr>
              <a:t> знака </a:t>
            </a:r>
            <a:r>
              <a:rPr lang="ru-RU" sz="1200" dirty="0" err="1">
                <a:solidFill>
                  <a:schemeClr val="tx1">
                    <a:lumMod val="75000"/>
                  </a:schemeClr>
                </a:solidFill>
              </a:rPr>
              <a:t>заснавальнікам</a:t>
            </a:r>
            <a:r>
              <a:rPr lang="ru-RU" sz="1200" dirty="0">
                <a:solidFill>
                  <a:schemeClr val="tx1">
                    <a:lumMod val="75000"/>
                  </a:schemeClr>
                </a:solidFill>
              </a:rPr>
              <a:t> БНР </a:t>
            </a:r>
            <a:r>
              <a:rPr lang="ru-RU" sz="1200" dirty="0" err="1">
                <a:solidFill>
                  <a:schemeClr val="tx1">
                    <a:lumMod val="75000"/>
                  </a:schemeClr>
                </a:solidFill>
              </a:rPr>
              <a:t>братам</a:t>
            </a:r>
            <a:r>
              <a:rPr lang="ru-RU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</a:schemeClr>
                </a:solidFill>
              </a:rPr>
              <a:t>Луцкевічам</a:t>
            </a:r>
            <a:r>
              <a:rPr lang="ru-RU" sz="12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733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6632"/>
            <a:ext cx="5184576" cy="393397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067944" y="405060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 err="1">
                <a:solidFill>
                  <a:schemeClr val="tx1">
                    <a:lumMod val="75000"/>
                  </a:schemeClr>
                </a:solidFill>
              </a:rPr>
              <a:t>Пратакол</a:t>
            </a:r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ru-RU" sz="1400" dirty="0" err="1">
                <a:solidFill>
                  <a:schemeClr val="tx1">
                    <a:lumMod val="75000"/>
                  </a:schemeClr>
                </a:solidFill>
              </a:rPr>
              <a:t>прыняты</a:t>
            </a:r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 ў </a:t>
            </a:r>
            <a:r>
              <a:rPr lang="ru-RU" sz="1400" dirty="0" err="1">
                <a:solidFill>
                  <a:schemeClr val="tx1">
                    <a:lumMod val="75000"/>
                  </a:schemeClr>
                </a:solidFill>
              </a:rPr>
              <a:t>Берліне</a:t>
            </a:r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 ў 1925 </a:t>
            </a:r>
            <a:r>
              <a:rPr lang="ru-RU" sz="1400" dirty="0" err="1">
                <a:solidFill>
                  <a:schemeClr val="tx1">
                    <a:lumMod val="75000"/>
                  </a:schemeClr>
                </a:solidFill>
              </a:rPr>
              <a:t>годзе</a:t>
            </a:r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 на Другой </a:t>
            </a:r>
            <a:r>
              <a:rPr lang="ru-RU" sz="1400" dirty="0" err="1">
                <a:solidFill>
                  <a:schemeClr val="tx1">
                    <a:lumMod val="75000"/>
                  </a:schemeClr>
                </a:solidFill>
              </a:rPr>
              <a:t>Усебеларускай</a:t>
            </a:r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ru-RU" sz="1400" dirty="0" err="1">
                <a:solidFill>
                  <a:schemeClr val="tx1">
                    <a:lumMod val="75000"/>
                  </a:schemeClr>
                </a:solidFill>
              </a:rPr>
              <a:t>канферэнцыі</a:t>
            </a:r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-22149" y="116632"/>
            <a:ext cx="401808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«Мы </a:t>
            </a:r>
            <a:r>
              <a:rPr lang="ru-RU" sz="1600" dirty="0" err="1"/>
              <a:t>лічылі</a:t>
            </a:r>
            <a:r>
              <a:rPr lang="ru-RU" sz="1600" dirty="0"/>
              <a:t>, </a:t>
            </a:r>
            <a:r>
              <a:rPr lang="ru-RU" sz="1600" dirty="0" err="1"/>
              <a:t>што</a:t>
            </a:r>
            <a:r>
              <a:rPr lang="ru-RU" sz="1600" dirty="0"/>
              <a:t> </a:t>
            </a:r>
            <a:r>
              <a:rPr lang="ru-RU" sz="1600" dirty="0" err="1"/>
              <a:t>беларусы</a:t>
            </a:r>
            <a:r>
              <a:rPr lang="ru-RU" sz="1600" dirty="0"/>
              <a:t> не </a:t>
            </a:r>
            <a:r>
              <a:rPr lang="ru-RU" sz="1600" dirty="0" err="1"/>
              <a:t>з'яўляюцца</a:t>
            </a:r>
            <a:r>
              <a:rPr lang="ru-RU" sz="1600" dirty="0"/>
              <a:t> </a:t>
            </a:r>
            <a:r>
              <a:rPr lang="ru-RU" sz="1600" dirty="0" err="1"/>
              <a:t>нацыяй</a:t>
            </a:r>
            <a:r>
              <a:rPr lang="ru-RU" sz="1600" dirty="0"/>
              <a:t>», - у </a:t>
            </a:r>
            <a:r>
              <a:rPr lang="ru-RU" sz="1600" dirty="0" err="1"/>
              <a:t>парыве</a:t>
            </a:r>
            <a:r>
              <a:rPr lang="ru-RU" sz="1600" dirty="0"/>
              <a:t> </a:t>
            </a:r>
            <a:r>
              <a:rPr lang="ru-RU" sz="1600" dirty="0" err="1"/>
              <a:t>шчырасці</a:t>
            </a:r>
            <a:r>
              <a:rPr lang="ru-RU" sz="1600" dirty="0"/>
              <a:t> </a:t>
            </a:r>
            <a:r>
              <a:rPr lang="ru-RU" sz="1600" dirty="0" err="1"/>
              <a:t>прызнаваўся</a:t>
            </a:r>
            <a:r>
              <a:rPr lang="ru-RU" sz="1600" dirty="0"/>
              <a:t> </a:t>
            </a:r>
            <a:r>
              <a:rPr lang="ru-RU" sz="1600" dirty="0" err="1"/>
              <a:t>Вільгельм</a:t>
            </a:r>
            <a:r>
              <a:rPr lang="ru-RU" sz="1600" dirty="0"/>
              <a:t> </a:t>
            </a:r>
            <a:r>
              <a:rPr lang="ru-RU" sz="1600" dirty="0" err="1"/>
              <a:t>Кнорын</a:t>
            </a:r>
            <a:r>
              <a:rPr lang="ru-RU" sz="1600" dirty="0"/>
              <a:t>, </a:t>
            </a:r>
            <a:r>
              <a:rPr lang="ru-RU" sz="1600" dirty="0" err="1"/>
              <a:t>адзін</a:t>
            </a:r>
            <a:r>
              <a:rPr lang="ru-RU" sz="1600" dirty="0"/>
              <a:t> з </a:t>
            </a:r>
            <a:r>
              <a:rPr lang="ru-RU" sz="1600" dirty="0" err="1"/>
              <a:t>лідэраў</a:t>
            </a:r>
            <a:r>
              <a:rPr lang="ru-RU" sz="1600" dirty="0"/>
              <a:t> </a:t>
            </a:r>
            <a:r>
              <a:rPr lang="ru-RU" sz="1600" dirty="0" err="1"/>
              <a:t>бальшавікоў</a:t>
            </a:r>
            <a:r>
              <a:rPr lang="ru-RU" sz="1600" dirty="0"/>
              <a:t> </a:t>
            </a:r>
            <a:r>
              <a:rPr lang="ru-RU" sz="1600" dirty="0" err="1"/>
              <a:t>Беларусі</a:t>
            </a:r>
            <a:r>
              <a:rPr lang="ru-RU" sz="1600" dirty="0"/>
              <a:t>, </a:t>
            </a:r>
            <a:r>
              <a:rPr lang="ru-RU" sz="1600" dirty="0" err="1"/>
              <a:t>будучы</a:t>
            </a:r>
            <a:r>
              <a:rPr lang="ru-RU" sz="1600" dirty="0"/>
              <a:t> </a:t>
            </a:r>
            <a:r>
              <a:rPr lang="ru-RU" sz="1600" dirty="0" err="1"/>
              <a:t>лідэр</a:t>
            </a:r>
            <a:r>
              <a:rPr lang="ru-RU" sz="1600" dirty="0"/>
              <a:t> БССР. У </a:t>
            </a:r>
            <a:r>
              <a:rPr lang="ru-RU" sz="1600" dirty="0" err="1"/>
              <a:t>пераважнай</a:t>
            </a:r>
            <a:r>
              <a:rPr lang="ru-RU" sz="1600" dirty="0"/>
              <a:t> </a:t>
            </a:r>
            <a:r>
              <a:rPr lang="ru-RU" sz="1600" dirty="0" err="1"/>
              <a:t>большасці</a:t>
            </a:r>
            <a:r>
              <a:rPr lang="ru-RU" sz="1600" dirty="0"/>
              <a:t> </a:t>
            </a:r>
            <a:r>
              <a:rPr lang="ru-RU" sz="1600" dirty="0" err="1"/>
              <a:t>бальшавікі</a:t>
            </a:r>
            <a:r>
              <a:rPr lang="ru-RU" sz="1600" dirty="0"/>
              <a:t> </a:t>
            </a:r>
            <a:r>
              <a:rPr lang="ru-RU" sz="1600" dirty="0" err="1"/>
              <a:t>былі</a:t>
            </a:r>
            <a:r>
              <a:rPr lang="ru-RU" sz="1600" dirty="0"/>
              <a:t> для </a:t>
            </a:r>
            <a:r>
              <a:rPr lang="ru-RU" sz="1600" dirty="0" err="1"/>
              <a:t>Беларусі</a:t>
            </a:r>
            <a:r>
              <a:rPr lang="ru-RU" sz="1600" dirty="0"/>
              <a:t> </a:t>
            </a:r>
            <a:r>
              <a:rPr lang="ru-RU" sz="1600" dirty="0" err="1"/>
              <a:t>чужымі</a:t>
            </a:r>
            <a:r>
              <a:rPr lang="ru-RU" sz="1600" dirty="0"/>
              <a:t> </a:t>
            </a:r>
            <a:r>
              <a:rPr lang="ru-RU" sz="1600" dirty="0" err="1"/>
              <a:t>людзьмі</a:t>
            </a:r>
            <a:r>
              <a:rPr lang="ru-RU" sz="1600" dirty="0"/>
              <a:t>, </a:t>
            </a:r>
            <a:r>
              <a:rPr lang="ru-RU" sz="1600" dirty="0" err="1"/>
              <a:t>якія</a:t>
            </a:r>
            <a:r>
              <a:rPr lang="ru-RU" sz="1600" dirty="0"/>
              <a:t> не </a:t>
            </a:r>
            <a:r>
              <a:rPr lang="ru-RU" sz="1600" dirty="0" err="1"/>
              <a:t>ведалі</a:t>
            </a:r>
            <a:r>
              <a:rPr lang="ru-RU" sz="1600" dirty="0"/>
              <a:t> </a:t>
            </a:r>
            <a:r>
              <a:rPr lang="ru-RU" sz="1600" dirty="0" err="1"/>
              <a:t>яе</a:t>
            </a:r>
            <a:r>
              <a:rPr lang="ru-RU" sz="1600" dirty="0"/>
              <a:t> </a:t>
            </a:r>
            <a:r>
              <a:rPr lang="ru-RU" sz="1600" dirty="0" err="1"/>
              <a:t>мінулага</a:t>
            </a:r>
            <a:r>
              <a:rPr lang="ru-RU" sz="1600" dirty="0"/>
              <a:t> і </a:t>
            </a:r>
            <a:r>
              <a:rPr lang="ru-RU" sz="1600" dirty="0" err="1"/>
              <a:t>ўспрымалі</a:t>
            </a:r>
            <a:r>
              <a:rPr lang="ru-RU" sz="1600" dirty="0"/>
              <a:t> </a:t>
            </a:r>
            <a:r>
              <a:rPr lang="ru-RU" sz="1600" dirty="0" err="1"/>
              <a:t>яе</a:t>
            </a:r>
            <a:r>
              <a:rPr lang="ru-RU" sz="1600" dirty="0"/>
              <a:t> як </a:t>
            </a:r>
            <a:r>
              <a:rPr lang="ru-RU" sz="1600" dirty="0" err="1"/>
              <a:t>частку</a:t>
            </a:r>
            <a:r>
              <a:rPr lang="ru-RU" sz="1600" dirty="0"/>
              <a:t> </a:t>
            </a:r>
            <a:r>
              <a:rPr lang="ru-RU" sz="1600" dirty="0" err="1"/>
              <a:t>Расіі</a:t>
            </a:r>
            <a:r>
              <a:rPr lang="ru-RU" sz="1600" dirty="0"/>
              <a:t>. Яны </a:t>
            </a:r>
            <a:r>
              <a:rPr lang="ru-RU" sz="1600" dirty="0" err="1"/>
              <a:t>ніколі</a:t>
            </a:r>
            <a:r>
              <a:rPr lang="ru-RU" sz="1600" dirty="0"/>
              <a:t> б не </a:t>
            </a:r>
            <a:r>
              <a:rPr lang="ru-RU" sz="1600" dirty="0" err="1"/>
              <a:t>пайшлі</a:t>
            </a:r>
            <a:r>
              <a:rPr lang="ru-RU" sz="1600" dirty="0"/>
              <a:t> на </a:t>
            </a:r>
            <a:r>
              <a:rPr lang="ru-RU" sz="1600" dirty="0" err="1"/>
              <a:t>абвяшчэнне</a:t>
            </a:r>
            <a:r>
              <a:rPr lang="ru-RU" sz="1600" dirty="0"/>
              <a:t> </a:t>
            </a:r>
            <a:r>
              <a:rPr lang="ru-RU" sz="1600" dirty="0" err="1"/>
              <a:t>незалежнай</a:t>
            </a:r>
            <a:r>
              <a:rPr lang="ru-RU" sz="1600" dirty="0"/>
              <a:t> </a:t>
            </a:r>
            <a:r>
              <a:rPr lang="ru-RU" sz="1600" dirty="0" err="1"/>
              <a:t>дзяржавы</a:t>
            </a:r>
            <a:r>
              <a:rPr lang="ru-RU" sz="1600" dirty="0"/>
              <a:t>. </a:t>
            </a:r>
            <a:r>
              <a:rPr lang="ru-RU" sz="1600" dirty="0" err="1"/>
              <a:t>Стварэнне</a:t>
            </a:r>
            <a:r>
              <a:rPr lang="ru-RU" sz="1600" dirty="0"/>
              <a:t> БССР (1 </a:t>
            </a:r>
            <a:r>
              <a:rPr lang="ru-RU" sz="1600" dirty="0" err="1"/>
              <a:t>студзеня</a:t>
            </a:r>
            <a:r>
              <a:rPr lang="ru-RU" sz="1600" dirty="0"/>
              <a:t> 1919-га) </a:t>
            </a:r>
            <a:r>
              <a:rPr lang="ru-RU" sz="1600" dirty="0" err="1"/>
              <a:t>адбылося</a:t>
            </a:r>
            <a:r>
              <a:rPr lang="ru-RU" sz="1600" dirty="0"/>
              <a:t> </a:t>
            </a:r>
            <a:r>
              <a:rPr lang="ru-RU" sz="1600" dirty="0" err="1"/>
              <a:t>таму</a:t>
            </a:r>
            <a:r>
              <a:rPr lang="ru-RU" sz="1600" dirty="0"/>
              <a:t>, </a:t>
            </a:r>
            <a:r>
              <a:rPr lang="ru-RU" sz="1600" dirty="0" err="1"/>
              <a:t>што</a:t>
            </a:r>
            <a:r>
              <a:rPr lang="ru-RU" sz="1600" dirty="0"/>
              <a:t> </a:t>
            </a:r>
            <a:r>
              <a:rPr lang="ru-RU" sz="1600" dirty="0" err="1"/>
              <a:t>бальшавікі</a:t>
            </a:r>
            <a:r>
              <a:rPr lang="ru-RU" sz="1600" dirty="0"/>
              <a:t> </a:t>
            </a:r>
            <a:r>
              <a:rPr lang="ru-RU" sz="1600" dirty="0" err="1"/>
              <a:t>фактычна</a:t>
            </a:r>
            <a:r>
              <a:rPr lang="ru-RU" sz="1600" dirty="0"/>
              <a:t> </a:t>
            </a:r>
            <a:r>
              <a:rPr lang="ru-RU" sz="1600" dirty="0" err="1"/>
              <a:t>былі</a:t>
            </a:r>
            <a:r>
              <a:rPr lang="ru-RU" sz="1600" dirty="0"/>
              <a:t> </a:t>
            </a:r>
            <a:r>
              <a:rPr lang="ru-RU" sz="1600" dirty="0" err="1" smtClean="0"/>
              <a:t>вымушаны</a:t>
            </a:r>
            <a:r>
              <a:rPr lang="ru-RU" sz="1600" dirty="0" smtClean="0"/>
              <a:t> </a:t>
            </a:r>
            <a:r>
              <a:rPr lang="ru-RU" sz="1600" dirty="0" err="1"/>
              <a:t>перахапіць</a:t>
            </a:r>
            <a:r>
              <a:rPr lang="ru-RU" sz="1600" dirty="0"/>
              <a:t> </a:t>
            </a:r>
            <a:r>
              <a:rPr lang="ru-RU" sz="1600" dirty="0" err="1"/>
              <a:t>ініцыятыву</a:t>
            </a:r>
            <a:r>
              <a:rPr lang="ru-RU" sz="1600" dirty="0"/>
              <a:t> ў «</a:t>
            </a:r>
            <a:r>
              <a:rPr lang="ru-RU" sz="1600" dirty="0" err="1"/>
              <a:t>нацыяналістаў</a:t>
            </a:r>
            <a:r>
              <a:rPr lang="ru-RU" sz="1600" dirty="0"/>
              <a:t>», а </a:t>
            </a:r>
            <a:r>
              <a:rPr lang="ru-RU" sz="1600" dirty="0" err="1"/>
              <a:t>значыць</a:t>
            </a:r>
            <a:r>
              <a:rPr lang="ru-RU" sz="1600" dirty="0"/>
              <a:t>, </a:t>
            </a:r>
            <a:r>
              <a:rPr lang="ru-RU" sz="1600" dirty="0" err="1"/>
              <a:t>прапанаваць</a:t>
            </a:r>
            <a:r>
              <a:rPr lang="ru-RU" sz="1600" dirty="0"/>
              <a:t> </a:t>
            </a:r>
            <a:r>
              <a:rPr lang="ru-RU" sz="1600" dirty="0" err="1"/>
              <a:t>беларусам</a:t>
            </a:r>
            <a:r>
              <a:rPr lang="ru-RU" sz="1600" dirty="0"/>
              <a:t> не </a:t>
            </a:r>
            <a:r>
              <a:rPr lang="ru-RU" sz="1600" dirty="0" err="1"/>
              <a:t>менш</a:t>
            </a:r>
            <a:r>
              <a:rPr lang="ru-RU" sz="1600" dirty="0"/>
              <a:t>, </a:t>
            </a:r>
            <a:r>
              <a:rPr lang="ru-RU" sz="1600" dirty="0" err="1"/>
              <a:t>чым</a:t>
            </a:r>
            <a:r>
              <a:rPr lang="ru-RU" sz="1600" dirty="0"/>
              <a:t> </a:t>
            </a:r>
            <a:r>
              <a:rPr lang="ru-RU" sz="1600" dirty="0" err="1"/>
              <a:t>яны</a:t>
            </a:r>
            <a:r>
              <a:rPr lang="ru-RU" sz="1600" dirty="0"/>
              <a:t>.</a:t>
            </a:r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4864278"/>
            <a:ext cx="8496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Але самая </a:t>
            </a:r>
            <a:r>
              <a:rPr lang="ru-RU" sz="1600" dirty="0" err="1"/>
              <a:t>галоўная</a:t>
            </a:r>
            <a:r>
              <a:rPr lang="ru-RU" sz="1600" dirty="0"/>
              <a:t> </a:t>
            </a:r>
            <a:r>
              <a:rPr lang="ru-RU" sz="1600" dirty="0" err="1"/>
              <a:t>акалічнасць</a:t>
            </a:r>
            <a:r>
              <a:rPr lang="ru-RU" sz="1600" dirty="0"/>
              <a:t> </a:t>
            </a:r>
            <a:r>
              <a:rPr lang="ru-RU" sz="1600" dirty="0" err="1"/>
              <a:t>высветлілася</a:t>
            </a:r>
            <a:r>
              <a:rPr lang="ru-RU" sz="1600" dirty="0"/>
              <a:t> ў </a:t>
            </a:r>
            <a:r>
              <a:rPr lang="ru-RU" sz="1600" dirty="0" err="1"/>
              <a:t>пачатку</a:t>
            </a:r>
            <a:r>
              <a:rPr lang="ru-RU" sz="1600" dirty="0"/>
              <a:t> 1990-х. У </a:t>
            </a:r>
            <a:r>
              <a:rPr lang="ru-RU" sz="1600" dirty="0" err="1"/>
              <a:t>Савецкім</a:t>
            </a:r>
            <a:r>
              <a:rPr lang="ru-RU" sz="1600" dirty="0"/>
              <a:t> </a:t>
            </a:r>
            <a:r>
              <a:rPr lang="ru-RU" sz="1600" dirty="0" err="1"/>
              <a:t>Саюзе</a:t>
            </a:r>
            <a:r>
              <a:rPr lang="ru-RU" sz="1600" dirty="0"/>
              <a:t> </a:t>
            </a:r>
            <a:r>
              <a:rPr lang="ru-RU" sz="1600" dirty="0" err="1"/>
              <a:t>пачаўся</a:t>
            </a:r>
            <a:r>
              <a:rPr lang="ru-RU" sz="1600" dirty="0"/>
              <a:t> парад </a:t>
            </a:r>
            <a:r>
              <a:rPr lang="ru-RU" sz="1600" dirty="0" err="1"/>
              <a:t>суверэнітэтаў</a:t>
            </a:r>
            <a:r>
              <a:rPr lang="ru-RU" sz="1600" dirty="0"/>
              <a:t>, СССР </a:t>
            </a:r>
            <a:r>
              <a:rPr lang="ru-RU" sz="1600" dirty="0" err="1"/>
              <a:t>распаўся</a:t>
            </a:r>
            <a:r>
              <a:rPr lang="ru-RU" sz="1600" dirty="0"/>
              <a:t>, але </a:t>
            </a:r>
            <a:r>
              <a:rPr lang="ru-RU" sz="1600" dirty="0" err="1"/>
              <a:t>незалежнасць</a:t>
            </a:r>
            <a:r>
              <a:rPr lang="ru-RU" sz="1600" dirty="0"/>
              <a:t> </a:t>
            </a:r>
            <a:r>
              <a:rPr lang="ru-RU" sz="1600" dirty="0" err="1"/>
              <a:t>атрымалі</a:t>
            </a:r>
            <a:r>
              <a:rPr lang="ru-RU" sz="1600" dirty="0"/>
              <a:t> </a:t>
            </a:r>
            <a:r>
              <a:rPr lang="ru-RU" sz="1600" dirty="0" err="1"/>
              <a:t>толькі</a:t>
            </a:r>
            <a:r>
              <a:rPr lang="ru-RU" sz="1600" dirty="0"/>
              <a:t> </a:t>
            </a:r>
            <a:r>
              <a:rPr lang="ru-RU" sz="1600" dirty="0" err="1"/>
              <a:t>тыя</a:t>
            </a:r>
            <a:r>
              <a:rPr lang="ru-RU" sz="1600" dirty="0"/>
              <a:t> </a:t>
            </a:r>
            <a:r>
              <a:rPr lang="ru-RU" sz="1600" dirty="0" err="1"/>
              <a:t>нацыі</a:t>
            </a:r>
            <a:r>
              <a:rPr lang="ru-RU" sz="1600" dirty="0"/>
              <a:t>, </a:t>
            </a:r>
            <a:r>
              <a:rPr lang="ru-RU" sz="1600" dirty="0" err="1"/>
              <a:t>якія</a:t>
            </a:r>
            <a:r>
              <a:rPr lang="ru-RU" sz="1600" dirty="0"/>
              <a:t> </a:t>
            </a:r>
            <a:r>
              <a:rPr lang="ru-RU" sz="1600" dirty="0" err="1"/>
              <a:t>мелі</a:t>
            </a:r>
            <a:r>
              <a:rPr lang="ru-RU" sz="1600" dirty="0"/>
              <a:t> статус </a:t>
            </a:r>
            <a:r>
              <a:rPr lang="ru-RU" sz="1600" dirty="0" err="1"/>
              <a:t>нацыянальных</a:t>
            </a:r>
            <a:r>
              <a:rPr lang="ru-RU" sz="1600" dirty="0"/>
              <a:t> </a:t>
            </a:r>
            <a:r>
              <a:rPr lang="ru-RU" sz="1600" dirty="0" err="1"/>
              <a:t>рэспублік</a:t>
            </a:r>
            <a:r>
              <a:rPr lang="ru-RU" sz="1600" dirty="0"/>
              <a:t>. </a:t>
            </a:r>
            <a:r>
              <a:rPr lang="ru-RU" sz="1600" dirty="0" err="1"/>
              <a:t>Пры</a:t>
            </a:r>
            <a:r>
              <a:rPr lang="ru-RU" sz="1600" dirty="0"/>
              <a:t> </a:t>
            </a:r>
            <a:r>
              <a:rPr lang="ru-RU" sz="1600" dirty="0" err="1"/>
              <a:t>гэтым</a:t>
            </a:r>
            <a:r>
              <a:rPr lang="ru-RU" sz="1600" dirty="0"/>
              <a:t> у СССР </a:t>
            </a:r>
            <a:r>
              <a:rPr lang="ru-RU" sz="1600" dirty="0" err="1"/>
              <a:t>былі</a:t>
            </a:r>
            <a:r>
              <a:rPr lang="ru-RU" sz="1600" dirty="0"/>
              <a:t> народы, </a:t>
            </a:r>
            <a:r>
              <a:rPr lang="ru-RU" sz="1600" dirty="0" err="1"/>
              <a:t>чый</a:t>
            </a:r>
            <a:r>
              <a:rPr lang="ru-RU" sz="1600" dirty="0"/>
              <a:t> </a:t>
            </a:r>
            <a:r>
              <a:rPr lang="ru-RU" sz="1600" dirty="0" err="1"/>
              <a:t>узровень</a:t>
            </a:r>
            <a:r>
              <a:rPr lang="ru-RU" sz="1600" dirty="0"/>
              <a:t> </a:t>
            </a:r>
            <a:r>
              <a:rPr lang="ru-RU" sz="1600" dirty="0" err="1"/>
              <a:t>нацыянальнай</a:t>
            </a:r>
            <a:r>
              <a:rPr lang="ru-RU" sz="1600" dirty="0"/>
              <a:t> </a:t>
            </a:r>
            <a:r>
              <a:rPr lang="ru-RU" sz="1600" dirty="0" err="1"/>
              <a:t>самасвядомасці</a:t>
            </a:r>
            <a:r>
              <a:rPr lang="ru-RU" sz="1600" dirty="0"/>
              <a:t> </a:t>
            </a:r>
            <a:r>
              <a:rPr lang="ru-RU" sz="1600" dirty="0" err="1"/>
              <a:t>быў</a:t>
            </a:r>
            <a:r>
              <a:rPr lang="ru-RU" sz="1600" dirty="0"/>
              <a:t> </a:t>
            </a:r>
            <a:r>
              <a:rPr lang="ru-RU" sz="1600" dirty="0" err="1"/>
              <a:t>куды</a:t>
            </a:r>
            <a:r>
              <a:rPr lang="ru-RU" sz="1600" dirty="0"/>
              <a:t> </a:t>
            </a:r>
            <a:r>
              <a:rPr lang="ru-RU" sz="1600" dirty="0" err="1"/>
              <a:t>вышэй</a:t>
            </a:r>
            <a:r>
              <a:rPr lang="ru-RU" sz="1600" dirty="0"/>
              <a:t>, </a:t>
            </a:r>
            <a:r>
              <a:rPr lang="ru-RU" sz="1600" dirty="0" err="1"/>
              <a:t>чым</a:t>
            </a:r>
            <a:r>
              <a:rPr lang="ru-RU" sz="1600" dirty="0"/>
              <a:t> у </a:t>
            </a:r>
            <a:r>
              <a:rPr lang="ru-RU" sz="1600" dirty="0" err="1"/>
              <a:t>беларусаў</a:t>
            </a:r>
            <a:r>
              <a:rPr lang="ru-RU" sz="1600" dirty="0"/>
              <a:t> (да </a:t>
            </a:r>
            <a:r>
              <a:rPr lang="ru-RU" sz="1600" dirty="0" err="1"/>
              <a:t>прыкладу</a:t>
            </a:r>
            <a:r>
              <a:rPr lang="ru-RU" sz="1600" dirty="0"/>
              <a:t>, татары </a:t>
            </a:r>
            <a:r>
              <a:rPr lang="ru-RU" sz="1600" dirty="0" err="1"/>
              <a:t>ці</a:t>
            </a:r>
            <a:r>
              <a:rPr lang="ru-RU" sz="1600" dirty="0"/>
              <a:t> </a:t>
            </a:r>
            <a:r>
              <a:rPr lang="ru-RU" sz="1600" dirty="0" err="1"/>
              <a:t>башкіры</a:t>
            </a:r>
            <a:r>
              <a:rPr lang="ru-RU" sz="1600" dirty="0"/>
              <a:t>). Але </a:t>
            </a:r>
            <a:r>
              <a:rPr lang="ru-RU" sz="1600" dirty="0" err="1"/>
              <a:t>яны</a:t>
            </a:r>
            <a:r>
              <a:rPr lang="ru-RU" sz="1600" dirty="0"/>
              <a:t> </a:t>
            </a:r>
            <a:r>
              <a:rPr lang="ru-RU" sz="1600" dirty="0" err="1"/>
              <a:t>мелі</a:t>
            </a:r>
            <a:r>
              <a:rPr lang="ru-RU" sz="1600" dirty="0"/>
              <a:t> статус </a:t>
            </a:r>
            <a:r>
              <a:rPr lang="ru-RU" sz="1600" dirty="0" err="1"/>
              <a:t>аўтаноміі</a:t>
            </a:r>
            <a:r>
              <a:rPr lang="ru-RU" sz="1600" dirty="0"/>
              <a:t> і </a:t>
            </a:r>
            <a:r>
              <a:rPr lang="ru-RU" sz="1600" dirty="0" err="1"/>
              <a:t>захавалі</a:t>
            </a:r>
            <a:r>
              <a:rPr lang="ru-RU" sz="1600" dirty="0"/>
              <a:t> </a:t>
            </a:r>
            <a:r>
              <a:rPr lang="ru-RU" sz="1600" dirty="0" err="1"/>
              <a:t>яе</a:t>
            </a:r>
            <a:r>
              <a:rPr lang="ru-RU" sz="1600" dirty="0"/>
              <a:t> ў </a:t>
            </a:r>
            <a:r>
              <a:rPr lang="ru-RU" sz="1600" dirty="0" err="1"/>
              <a:t>складзе</a:t>
            </a:r>
            <a:r>
              <a:rPr lang="ru-RU" sz="1600" dirty="0"/>
              <a:t> </a:t>
            </a:r>
            <a:r>
              <a:rPr lang="ru-RU" sz="1600" dirty="0" err="1"/>
              <a:t>Расіі</a:t>
            </a:r>
            <a:r>
              <a:rPr lang="ru-RU" sz="1600" dirty="0"/>
              <a:t>. </a:t>
            </a:r>
            <a:r>
              <a:rPr lang="ru-RU" sz="1600" dirty="0" err="1"/>
              <a:t>Такім</a:t>
            </a:r>
            <a:r>
              <a:rPr lang="ru-RU" sz="1600" dirty="0"/>
              <a:t> </a:t>
            </a:r>
            <a:r>
              <a:rPr lang="ru-RU" sz="1600" dirty="0" err="1"/>
              <a:t>чынам</a:t>
            </a:r>
            <a:r>
              <a:rPr lang="ru-RU" sz="1600" dirty="0"/>
              <a:t>, </a:t>
            </a:r>
            <a:r>
              <a:rPr lang="ru-RU" sz="1600" dirty="0" err="1"/>
              <a:t>калі</a:t>
            </a:r>
            <a:r>
              <a:rPr lang="ru-RU" sz="1600" dirty="0"/>
              <a:t> б у 1918 </a:t>
            </a:r>
            <a:r>
              <a:rPr lang="ru-RU" sz="1600" dirty="0" err="1"/>
              <a:t>годзе</a:t>
            </a:r>
            <a:r>
              <a:rPr lang="ru-RU" sz="1600" dirty="0"/>
              <a:t> не была </a:t>
            </a:r>
            <a:r>
              <a:rPr lang="ru-RU" sz="1600" dirty="0" err="1" smtClean="0"/>
              <a:t>абвешчана</a:t>
            </a:r>
            <a:r>
              <a:rPr lang="ru-RU" sz="1600" dirty="0" smtClean="0"/>
              <a:t> </a:t>
            </a:r>
            <a:r>
              <a:rPr lang="ru-RU" sz="1600" dirty="0" err="1" smtClean="0"/>
              <a:t>незалежнасць</a:t>
            </a:r>
            <a:r>
              <a:rPr lang="ru-RU" sz="1600" dirty="0" smtClean="0"/>
              <a:t> </a:t>
            </a:r>
            <a:r>
              <a:rPr lang="ru-RU" sz="1600" dirty="0"/>
              <a:t>БНР, </a:t>
            </a:r>
            <a:r>
              <a:rPr lang="ru-RU" sz="1600" dirty="0" err="1"/>
              <a:t>магчыма</a:t>
            </a:r>
            <a:r>
              <a:rPr lang="ru-RU" sz="1600" dirty="0"/>
              <a:t>, наша </a:t>
            </a:r>
            <a:r>
              <a:rPr lang="ru-RU" sz="1600" dirty="0" err="1"/>
              <a:t>краіна</a:t>
            </a:r>
            <a:r>
              <a:rPr lang="ru-RU" sz="1600" dirty="0"/>
              <a:t> ў </a:t>
            </a:r>
            <a:r>
              <a:rPr lang="ru-RU" sz="1600" dirty="0" err="1"/>
              <a:t>пачатку</a:t>
            </a:r>
            <a:r>
              <a:rPr lang="ru-RU" sz="1600" dirty="0"/>
              <a:t> 1990-х не </a:t>
            </a:r>
            <a:r>
              <a:rPr lang="ru-RU" sz="1600" dirty="0" err="1"/>
              <a:t>змагла</a:t>
            </a:r>
            <a:r>
              <a:rPr lang="ru-RU" sz="1600" dirty="0"/>
              <a:t> б </a:t>
            </a:r>
            <a:r>
              <a:rPr lang="ru-RU" sz="1600" dirty="0" err="1"/>
              <a:t>стаць</a:t>
            </a:r>
            <a:r>
              <a:rPr lang="ru-RU" sz="1600" dirty="0"/>
              <a:t> </a:t>
            </a:r>
            <a:r>
              <a:rPr lang="ru-RU" sz="1600" dirty="0" err="1"/>
              <a:t>самастойнай</a:t>
            </a:r>
            <a:r>
              <a:rPr lang="ru-RU" sz="1600" dirty="0"/>
              <a:t> </a:t>
            </a:r>
            <a:r>
              <a:rPr lang="ru-RU" sz="1600" dirty="0" err="1"/>
              <a:t>дзяржавай</a:t>
            </a:r>
            <a:r>
              <a:rPr lang="ru-RU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390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7504" y="2636912"/>
            <a:ext cx="907300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Дзякуй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за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ўвагу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жыве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Б</a:t>
            </a:r>
            <a:r>
              <a:rPr lang="ru-RU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еларусь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0983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07704" y="32849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F0"/>
                </a:solidFill>
                <a:hlinkClick r:id="rId3"/>
              </a:rPr>
              <a:t>http://</a:t>
            </a:r>
            <a:r>
              <a:rPr lang="en-GB" dirty="0" smtClean="0">
                <a:solidFill>
                  <a:srgbClr val="00B0F0"/>
                </a:solidFill>
                <a:hlinkClick r:id="rId3"/>
              </a:rPr>
              <a:t>www.radabnr.org</a:t>
            </a:r>
            <a:endParaRPr lang="en-GB" dirty="0" smtClean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F0"/>
                </a:solidFill>
                <a:hlinkClick r:id="rId4"/>
              </a:rPr>
              <a:t>http://</a:t>
            </a:r>
            <a:r>
              <a:rPr lang="en-GB" dirty="0" smtClean="0">
                <a:solidFill>
                  <a:srgbClr val="00B0F0"/>
                </a:solidFill>
                <a:hlinkClick r:id="rId4"/>
              </a:rPr>
              <a:t>jivebelarus.net</a:t>
            </a:r>
            <a:endParaRPr lang="en-GB" dirty="0" smtClean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F0"/>
                </a:solidFill>
                <a:hlinkClick r:id="rId5"/>
              </a:rPr>
              <a:t>https://</a:t>
            </a:r>
            <a:r>
              <a:rPr lang="en-GB" dirty="0" smtClean="0">
                <a:solidFill>
                  <a:srgbClr val="00B0F0"/>
                </a:solidFill>
                <a:hlinkClick r:id="rId5"/>
              </a:rPr>
              <a:t>news.tut.by</a:t>
            </a:r>
            <a:endParaRPr lang="en-GB" dirty="0" smtClean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F0"/>
                </a:solidFill>
                <a:hlinkClick r:id="rId6"/>
              </a:rPr>
              <a:t>https://</a:t>
            </a:r>
            <a:r>
              <a:rPr lang="en-GB" dirty="0" smtClean="0">
                <a:solidFill>
                  <a:srgbClr val="00B0F0"/>
                </a:solidFill>
                <a:hlinkClick r:id="rId6"/>
              </a:rPr>
              <a:t>1863x.com</a:t>
            </a:r>
            <a:endParaRPr lang="en-GB" dirty="0" smtClean="0">
              <a:solidFill>
                <a:srgbClr val="00B0F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2492896"/>
            <a:ext cx="42867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err="1"/>
              <a:t>С</a:t>
            </a:r>
            <a:r>
              <a:rPr lang="ru-RU" sz="3200" dirty="0" err="1" smtClean="0"/>
              <a:t>пасылкі</a:t>
            </a:r>
            <a:r>
              <a:rPr lang="ru-RU" sz="3200" dirty="0" smtClean="0"/>
              <a:t> </a:t>
            </a:r>
            <a:r>
              <a:rPr lang="ru-RU" sz="3200" dirty="0"/>
              <a:t>на </a:t>
            </a:r>
            <a:r>
              <a:rPr lang="ru-RU" sz="3200" dirty="0" err="1" smtClean="0"/>
              <a:t>крыніцы</a:t>
            </a:r>
            <a:r>
              <a:rPr lang="en-US" sz="3200" dirty="0" smtClean="0"/>
              <a:t>: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682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Первый Всебелорусский съезд открыл путь к национальной государственност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4076"/>
            <a:ext cx="507958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-25152" y="1887"/>
            <a:ext cx="8784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Петраградзе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не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прызнавалі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права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беларусаў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аўтаномію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гаворка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як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Расійскую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імперыю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так і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дэмакратычны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Часовы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урад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вось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Ленін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абвясціў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лозунг «права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народаў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самавызначэнне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».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Таму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мясцовыя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бальшавіцкія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ўлады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не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перашкаджалі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скліканні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ў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Мінску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u="sng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Першага</a:t>
            </a:r>
            <a:r>
              <a:rPr lang="ru-RU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u="sng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Усебеларускага</a:t>
            </a:r>
            <a:r>
              <a:rPr lang="ru-RU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u="sng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з'езда</a:t>
            </a:r>
            <a:r>
              <a:rPr lang="ru-RU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снежань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1917 года).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Частка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дэлегатаў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выступала за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аўтаномію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нават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незалежнасць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іншыя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адстойвалі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сувязь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Расіяй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Дэлегаты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паспелі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прыняць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кампраміснае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рашэнне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прызнаць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беларусамі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права на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самавызначэнне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ўсталяванне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дэмакратычных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формаў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праўлення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пасля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чаго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бальшавікі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разагналі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з'езд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Але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дэлегаты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сабраліся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нелегальна і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выбралі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Раду </a:t>
            </a:r>
            <a:r>
              <a:rPr lang="ru-RU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Усебеларускага</a:t>
            </a:r>
            <a:r>
              <a:rPr lang="ru-RU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з'езда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У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сваю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чаргу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складу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быў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абраны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Выканкам</a:t>
            </a:r>
            <a:r>
              <a:rPr lang="ru-RU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Рады.</a:t>
            </a:r>
            <a:endParaRPr lang="ru-RU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23728" y="6427066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solidFill>
                  <a:schemeClr val="tx1">
                    <a:lumMod val="65000"/>
                  </a:schemeClr>
                </a:solidFill>
              </a:rPr>
              <a:t>Першы</a:t>
            </a:r>
            <a:r>
              <a:rPr lang="ru-RU" dirty="0" smtClean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tx1">
                    <a:lumMod val="65000"/>
                  </a:schemeClr>
                </a:solidFill>
              </a:rPr>
              <a:t>Усебеларускі</a:t>
            </a:r>
            <a:r>
              <a:rPr lang="ru-RU" dirty="0" smtClean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tx1">
                    <a:lumMod val="65000"/>
                  </a:schemeClr>
                </a:solidFill>
              </a:rPr>
              <a:t>з'езд</a:t>
            </a:r>
            <a:endParaRPr lang="ru-RU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29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44624"/>
            <a:ext cx="77421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Паралельна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гэтымі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падзеямі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праходзілі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перамовы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паміж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Германіяй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Расіяй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Апошняя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імкнулася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выйсці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Першай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сусветнай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вайны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Пасля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зрыву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перамоваў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Л.Д.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Троцкім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немцы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перайшлі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ў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наступ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У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ноч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на 19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лютага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бальшавікі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эвакуяваліся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Мінска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У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гэтых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умовах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днавіў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сваю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дзейнасць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Выканаўчы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камітэт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Рады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Усебеларускага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з'езда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 </a:t>
            </a:r>
            <a:r>
              <a:rPr lang="ru-RU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лютага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апублікаваў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Першую статутную </a:t>
            </a:r>
            <a:r>
              <a:rPr lang="ru-RU" u="sng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грамату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Ён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абвясціў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сябе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вышэйшай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часовай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уладай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(да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склікання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Усебеларускага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Ўстаноўчага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сходу) і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сфармаваў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урад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Народны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Сакратарыят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 чале з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Язэпам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Варонкам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Калі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немцы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занялі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Мінск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яны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прызналі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Сакратарыят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не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ўрадам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толькі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прадстаўніцтвам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беларускага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насельніцтва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ru-RU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endParaRPr lang="ru-RU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2050" name="Picture 2" descr="Слева направо: сидят А. Бурбис, И. Середа, И. Воронко, В. Захарко; стоят А. Смолич, П. Кречевский, К. Езовитов, А. Овсяник, Л. Заяц. Фото: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120" y="3141189"/>
            <a:ext cx="4808361" cy="317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12" y="3679139"/>
            <a:ext cx="2819041" cy="284181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104120" y="6302574"/>
            <a:ext cx="456484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Народны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Сакратарыят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 (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урад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) БНР.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Злева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направа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: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сядзяць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 А.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Бурбіс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, І. Середа, І.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Варонка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, В.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Захарка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;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стаяць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 А.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Смоліч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, П.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Крэчэўскі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, К.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Езавітаў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, А. </a:t>
            </a:r>
            <a:r>
              <a:rPr lang="ru-RU" sz="1100" dirty="0" err="1" smtClean="0">
                <a:solidFill>
                  <a:schemeClr val="tx1">
                    <a:lumMod val="65000"/>
                  </a:schemeClr>
                </a:solidFill>
              </a:rPr>
              <a:t>Аўсянік</a:t>
            </a:r>
            <a:r>
              <a:rPr lang="ru-RU" sz="1100" dirty="0" smtClean="0">
                <a:solidFill>
                  <a:schemeClr val="tx1">
                    <a:lumMod val="65000"/>
                  </a:schemeClr>
                </a:solidFill>
              </a:rPr>
              <a:t>, Л. Заяц.</a:t>
            </a:r>
          </a:p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6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" y="188640"/>
            <a:ext cx="42839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 </a:t>
            </a:r>
            <a:r>
              <a:rPr lang="ru-RU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сакавіка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Выканком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Рады </a:t>
            </a:r>
            <a:r>
              <a:rPr lang="ru-RU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Усебеларускага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з'езда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прыняў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u="sng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2-ю </a:t>
            </a:r>
            <a:r>
              <a:rPr lang="ru-RU" u="sng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Устаўную</a:t>
            </a:r>
            <a:r>
              <a:rPr lang="ru-RU" u="sng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u="sng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грамату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народаў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Цяпер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краіна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фармальна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абвяшчалася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Народнай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Рэспублікай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Закладваўся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канстытуцыйны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лад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як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дэмакратычнай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дзяржавы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А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сакавіка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ў склад Рады БНР (так стала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называцца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Рада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Усебеларускага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з'езда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увайшлі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браты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Антон і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Іван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Луцкевічы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лідэры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беларускага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нацыянальнага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руху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якія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прыбылі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Вільні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 </a:t>
            </a:r>
            <a:r>
              <a:rPr lang="ru-RU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сакавіка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1918 </a:t>
            </a:r>
            <a:r>
              <a:rPr lang="ru-RU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года была </a:t>
            </a:r>
            <a:r>
              <a:rPr lang="ru-RU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прынята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3-я </a:t>
            </a:r>
            <a:r>
              <a:rPr lang="ru-RU" u="sng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Устаўная</a:t>
            </a:r>
            <a:r>
              <a:rPr lang="ru-RU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u="sng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Грамата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гэтага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часу Беларусь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абвяшчалася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незалежнай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свабоднай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дзяржавай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якая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ўзаконіла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заваёвы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Лютаўскай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часткова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перадача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зямлі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сялянам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без выкупу)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Кастрычніцкай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рэвалюцый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у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Расеі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ru-RU" dirty="0"/>
              <a:t> </a:t>
            </a:r>
          </a:p>
        </p:txBody>
      </p:sp>
      <p:pic>
        <p:nvPicPr>
          <p:cNvPr id="3074" name="Picture 2" descr="Третья Уставная грамота БНР. Фото: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0"/>
            <a:ext cx="42100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70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0993" y="2348880"/>
            <a:ext cx="907300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На </a:t>
            </a:r>
            <a:r>
              <a:rPr lang="ru-RU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карце</a:t>
            </a:r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БНР </a:t>
            </a:r>
            <a:r>
              <a:rPr lang="ru-RU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былі</a:t>
            </a:r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Смаленск</a:t>
            </a:r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ru-RU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Вільня</a:t>
            </a:r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і </a:t>
            </a:r>
            <a:r>
              <a:rPr lang="ru-RU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Беласток</a:t>
            </a:r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 Мы </a:t>
            </a:r>
            <a:r>
              <a:rPr lang="ru-RU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страцілі</a:t>
            </a:r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гэтыя</a:t>
            </a:r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0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гарады</a:t>
            </a:r>
            <a:r>
              <a:rPr lang="ru-RU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ці</a:t>
            </a:r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БНР мела </a:t>
            </a:r>
            <a:r>
              <a:rPr lang="ru-RU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празмерныя</a:t>
            </a:r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амбіцыі</a:t>
            </a:r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159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dh.img.tyt.by/720x720s/n/obshchestvo/07/4/1918_bnr_kar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651" y="2088423"/>
            <a:ext cx="6577573" cy="450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0544" y="26320"/>
            <a:ext cx="93039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Да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Першай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сусветнай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вайны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Беларусь,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іншыя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суседнія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краіны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якія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ўваходзілі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ў склад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Расійскай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імперыі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Украіна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Польшча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Літва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не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мелі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выразна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вызначаных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межаў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Кожная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нацыя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прэтэндавала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на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пэўныя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зямлі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многія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якіх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былі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этнічна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неаднароднымі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Як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адзначае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гісторык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Аляксандр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Пашкевіч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тады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была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толькі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адна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карта з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межамі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Гаворка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ідзе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аб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карце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Яўхіма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Карскага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дадатак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да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яго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фундаментальнай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працы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"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").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Паводле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яе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слоў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Вільнюс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Смаленск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Беласток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былі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беларускімі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а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Брэст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і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заходняе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Палессе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украінскімі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лінгвіст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Карскі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падкрэсліваў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лінгвістычныя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крытэрыі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а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дыялекты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заходняга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Палесся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мелі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як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украінскія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так і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беларускія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асаблівасці</a:t>
            </a: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). 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ru-RU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5931" y="2492896"/>
            <a:ext cx="24757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Пазней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Мітрафан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Доўнар-Запольскі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выправіў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гэтую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карту і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даказаў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што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Заходняе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Палессе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павінна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быць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часткай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Беларусі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Па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словах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Пашкевіча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«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патэнцыйна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мы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маглі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атрымаць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Смаленск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але з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тым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жа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поспехам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маглі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страціць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Брэст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25722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237073" y="2492896"/>
            <a:ext cx="939755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А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што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адбылося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пасля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абвяшчэння</a:t>
            </a:r>
            <a:r>
              <a:rPr lang="ru-RU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921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749160" y="188640"/>
            <a:ext cx="5536926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Акт </a:t>
            </a:r>
            <a:r>
              <a:rPr lang="ru-RU" dirty="0" err="1"/>
              <a:t>аб</a:t>
            </a:r>
            <a:r>
              <a:rPr lang="ru-RU" dirty="0"/>
              <a:t> </a:t>
            </a:r>
            <a:r>
              <a:rPr lang="ru-RU" dirty="0" err="1"/>
              <a:t>незалежнасці</a:t>
            </a:r>
            <a:r>
              <a:rPr lang="ru-RU" dirty="0"/>
              <a:t> </a:t>
            </a:r>
            <a:r>
              <a:rPr lang="ru-RU" dirty="0" err="1"/>
              <a:t>адлюстраваў</a:t>
            </a:r>
            <a:r>
              <a:rPr lang="ru-RU" dirty="0"/>
              <a:t> </a:t>
            </a:r>
            <a:r>
              <a:rPr lang="ru-RU" dirty="0" err="1"/>
              <a:t>надзеі</a:t>
            </a:r>
            <a:r>
              <a:rPr lang="ru-RU" dirty="0"/>
              <a:t> на </a:t>
            </a:r>
            <a:r>
              <a:rPr lang="ru-RU" dirty="0" err="1"/>
              <a:t>прызнанне</a:t>
            </a:r>
            <a:r>
              <a:rPr lang="ru-RU" dirty="0"/>
              <a:t> БНР </a:t>
            </a:r>
            <a:r>
              <a:rPr lang="ru-RU" dirty="0" err="1"/>
              <a:t>суседнімі</a:t>
            </a:r>
            <a:r>
              <a:rPr lang="ru-RU" dirty="0"/>
              <a:t> </a:t>
            </a:r>
            <a:r>
              <a:rPr lang="ru-RU" dirty="0" err="1"/>
              <a:t>краінамі</a:t>
            </a:r>
            <a:r>
              <a:rPr lang="ru-RU" dirty="0"/>
              <a:t>. </a:t>
            </a:r>
            <a:r>
              <a:rPr lang="ru-RU" dirty="0" err="1"/>
              <a:t>Аднак</a:t>
            </a:r>
            <a:r>
              <a:rPr lang="ru-RU" dirty="0"/>
              <a:t> </a:t>
            </a:r>
            <a:r>
              <a:rPr lang="ru-RU" dirty="0" err="1"/>
              <a:t>гэты</a:t>
            </a:r>
            <a:r>
              <a:rPr lang="ru-RU" dirty="0"/>
              <a:t> </a:t>
            </a:r>
            <a:r>
              <a:rPr lang="ru-RU" dirty="0" err="1"/>
              <a:t>крок</a:t>
            </a:r>
            <a:r>
              <a:rPr lang="ru-RU" dirty="0"/>
              <a:t> </a:t>
            </a:r>
            <a:r>
              <a:rPr lang="ru-RU" dirty="0" err="1"/>
              <a:t>спачатку</a:t>
            </a:r>
            <a:r>
              <a:rPr lang="ru-RU" dirty="0"/>
              <a:t> не </a:t>
            </a:r>
            <a:r>
              <a:rPr lang="ru-RU" dirty="0" err="1"/>
              <a:t>атрымаў</a:t>
            </a:r>
            <a:r>
              <a:rPr lang="ru-RU" dirty="0"/>
              <a:t> </a:t>
            </a:r>
            <a:r>
              <a:rPr lang="ru-RU" dirty="0" err="1" smtClean="0"/>
              <a:t>падтрымкі</a:t>
            </a:r>
            <a:r>
              <a:rPr lang="ru-RU" dirty="0" smtClean="0"/>
              <a:t>. </a:t>
            </a:r>
            <a:r>
              <a:rPr lang="ru-RU" dirty="0" err="1"/>
              <a:t>Украіна</a:t>
            </a:r>
            <a:r>
              <a:rPr lang="ru-RU" dirty="0"/>
              <a:t> і </a:t>
            </a:r>
            <a:r>
              <a:rPr lang="ru-RU" dirty="0" err="1"/>
              <a:t>Латвія</a:t>
            </a:r>
            <a:r>
              <a:rPr lang="ru-RU" dirty="0"/>
              <a:t> </a:t>
            </a:r>
            <a:r>
              <a:rPr lang="ru-RU" dirty="0" err="1"/>
              <a:t>мелі</a:t>
            </a:r>
            <a:r>
              <a:rPr lang="ru-RU" dirty="0"/>
              <a:t> </a:t>
            </a:r>
            <a:r>
              <a:rPr lang="ru-RU" dirty="0" err="1"/>
              <a:t>прэтэнзіі</a:t>
            </a:r>
            <a:r>
              <a:rPr lang="ru-RU" dirty="0"/>
              <a:t> на </a:t>
            </a:r>
            <a:r>
              <a:rPr lang="ru-RU" dirty="0" err="1"/>
              <a:t>беларускія</a:t>
            </a:r>
            <a:r>
              <a:rPr lang="ru-RU" dirty="0"/>
              <a:t> </a:t>
            </a:r>
            <a:r>
              <a:rPr lang="ru-RU" dirty="0" err="1"/>
              <a:t>тэрыторыі</a:t>
            </a:r>
            <a:r>
              <a:rPr lang="ru-RU" dirty="0"/>
              <a:t>. У </a:t>
            </a:r>
            <a:r>
              <a:rPr lang="ru-RU" dirty="0" err="1"/>
              <a:t>Расіі</a:t>
            </a:r>
            <a:r>
              <a:rPr lang="ru-RU" dirty="0"/>
              <a:t> </a:t>
            </a:r>
            <a:r>
              <a:rPr lang="ru-RU" dirty="0" err="1"/>
              <a:t>адразу</a:t>
            </a:r>
            <a:r>
              <a:rPr lang="ru-RU" dirty="0"/>
              <a:t> </a:t>
            </a:r>
            <a:r>
              <a:rPr lang="ru-RU" dirty="0" err="1"/>
              <a:t>пачаліся</a:t>
            </a:r>
            <a:r>
              <a:rPr lang="ru-RU" dirty="0"/>
              <a:t> </a:t>
            </a:r>
            <a:r>
              <a:rPr lang="ru-RU" dirty="0" err="1"/>
              <a:t>акцыі</a:t>
            </a:r>
            <a:r>
              <a:rPr lang="ru-RU" dirty="0"/>
              <a:t> </a:t>
            </a:r>
            <a:r>
              <a:rPr lang="ru-RU" dirty="0" err="1"/>
              <a:t>пратэсту</a:t>
            </a:r>
            <a:r>
              <a:rPr lang="ru-RU" dirty="0"/>
              <a:t> </a:t>
            </a:r>
            <a:r>
              <a:rPr lang="ru-RU" dirty="0" err="1"/>
              <a:t>супраць</a:t>
            </a:r>
            <a:r>
              <a:rPr lang="ru-RU" dirty="0"/>
              <a:t> </a:t>
            </a:r>
            <a:r>
              <a:rPr lang="ru-RU" dirty="0" err="1"/>
              <a:t>абвяшчэння</a:t>
            </a:r>
            <a:r>
              <a:rPr lang="ru-RU" dirty="0"/>
              <a:t> БНР, 6о </a:t>
            </a:r>
            <a:r>
              <a:rPr lang="ru-RU" dirty="0" err="1"/>
              <a:t>яна</a:t>
            </a:r>
            <a:r>
              <a:rPr lang="ru-RU" dirty="0"/>
              <a:t> </a:t>
            </a:r>
            <a:r>
              <a:rPr lang="ru-RU" dirty="0" err="1"/>
              <a:t>лічыла</a:t>
            </a:r>
            <a:r>
              <a:rPr lang="ru-RU" dirty="0"/>
              <a:t> Беларусь </a:t>
            </a:r>
            <a:r>
              <a:rPr lang="ru-RU" dirty="0" err="1"/>
              <a:t>неад’емнай</a:t>
            </a:r>
            <a:r>
              <a:rPr lang="ru-RU" dirty="0"/>
              <a:t> </a:t>
            </a:r>
            <a:r>
              <a:rPr lang="ru-RU" dirty="0" err="1"/>
              <a:t>часткай</a:t>
            </a:r>
            <a:r>
              <a:rPr lang="ru-RU" dirty="0"/>
              <a:t> </a:t>
            </a:r>
            <a:r>
              <a:rPr lang="ru-RU" dirty="0" err="1"/>
              <a:t>сваёй</a:t>
            </a:r>
            <a:r>
              <a:rPr lang="ru-RU" dirty="0"/>
              <a:t> </a:t>
            </a:r>
            <a:r>
              <a:rPr lang="ru-RU" dirty="0" err="1"/>
              <a:t>тэрыторыі</a:t>
            </a:r>
            <a:r>
              <a:rPr lang="ru-RU" dirty="0"/>
              <a:t>. </a:t>
            </a:r>
            <a:r>
              <a:rPr lang="ru-RU" dirty="0" err="1"/>
              <a:t>Дзяржавы</a:t>
            </a:r>
            <a:r>
              <a:rPr lang="ru-RU" dirty="0"/>
              <a:t> Антанты і ЗША </a:t>
            </a:r>
            <a:r>
              <a:rPr lang="ru-RU" dirty="0" err="1"/>
              <a:t>ва</a:t>
            </a:r>
            <a:r>
              <a:rPr lang="ru-RU" dirty="0"/>
              <a:t> </a:t>
            </a:r>
            <a:r>
              <a:rPr lang="ru-RU" dirty="0" err="1"/>
              <a:t>ўмовах</a:t>
            </a:r>
            <a:r>
              <a:rPr lang="ru-RU" dirty="0"/>
              <a:t> </a:t>
            </a:r>
            <a:r>
              <a:rPr lang="ru-RU" dirty="0" err="1"/>
              <a:t>вайны</a:t>
            </a:r>
            <a:r>
              <a:rPr lang="ru-RU" dirty="0"/>
              <a:t> з </a:t>
            </a:r>
            <a:r>
              <a:rPr lang="ru-RU" dirty="0" err="1"/>
              <a:t>Германіяй</a:t>
            </a:r>
            <a:r>
              <a:rPr lang="ru-RU" dirty="0"/>
              <a:t> і </a:t>
            </a:r>
            <a:r>
              <a:rPr lang="ru-RU" dirty="0" err="1"/>
              <a:t>грамадзянскай</a:t>
            </a:r>
            <a:r>
              <a:rPr lang="ru-RU" dirty="0"/>
              <a:t> </a:t>
            </a:r>
            <a:r>
              <a:rPr lang="ru-RU" dirty="0" err="1"/>
              <a:t>вайны</a:t>
            </a:r>
            <a:r>
              <a:rPr lang="ru-RU" dirty="0"/>
              <a:t> ў </a:t>
            </a:r>
            <a:r>
              <a:rPr lang="ru-RU" dirty="0" err="1"/>
              <a:t>Расіі</a:t>
            </a:r>
            <a:r>
              <a:rPr lang="ru-RU" dirty="0"/>
              <a:t> </a:t>
            </a:r>
            <a:r>
              <a:rPr lang="ru-RU" dirty="0" err="1"/>
              <a:t>таксама</a:t>
            </a:r>
            <a:r>
              <a:rPr lang="ru-RU" dirty="0"/>
              <a:t> не </a:t>
            </a:r>
            <a:r>
              <a:rPr lang="ru-RU" dirty="0" err="1"/>
              <a:t>праявілі</a:t>
            </a:r>
            <a:r>
              <a:rPr lang="ru-RU" dirty="0"/>
              <a:t> </a:t>
            </a:r>
            <a:r>
              <a:rPr lang="ru-RU" dirty="0" err="1"/>
              <a:t>зацікаўленасці</a:t>
            </a:r>
            <a:r>
              <a:rPr lang="ru-RU" dirty="0"/>
              <a:t> да БНР. </a:t>
            </a:r>
            <a:r>
              <a:rPr lang="ru-RU" dirty="0" err="1"/>
              <a:t>Праціўнікамі</a:t>
            </a:r>
            <a:r>
              <a:rPr lang="ru-RU" dirty="0"/>
              <a:t> </a:t>
            </a:r>
            <a:r>
              <a:rPr lang="ru-RU" dirty="0" err="1"/>
              <a:t>беларускай</a:t>
            </a:r>
            <a:r>
              <a:rPr lang="ru-RU" dirty="0"/>
              <a:t> </a:t>
            </a:r>
            <a:r>
              <a:rPr lang="ru-RU" dirty="0" err="1"/>
              <a:t>дзяржаўнасці</a:t>
            </a:r>
            <a:r>
              <a:rPr lang="ru-RU" dirty="0"/>
              <a:t> </a:t>
            </a:r>
            <a:r>
              <a:rPr lang="ru-RU" dirty="0" err="1"/>
              <a:t>з’яўляліся</a:t>
            </a:r>
            <a:r>
              <a:rPr lang="ru-RU" dirty="0"/>
              <a:t> </a:t>
            </a:r>
            <a:r>
              <a:rPr lang="ru-RU" dirty="0" err="1"/>
              <a:t>польскія</a:t>
            </a:r>
            <a:r>
              <a:rPr lang="ru-RU" dirty="0"/>
              <a:t> і </a:t>
            </a:r>
            <a:r>
              <a:rPr lang="ru-RU" dirty="0" err="1"/>
              <a:t>рускія</a:t>
            </a:r>
            <a:r>
              <a:rPr lang="ru-RU" dirty="0"/>
              <a:t> </a:t>
            </a:r>
            <a:r>
              <a:rPr lang="ru-RU" dirty="0" err="1"/>
              <a:t>арганізацыі</a:t>
            </a:r>
            <a:r>
              <a:rPr lang="ru-RU" dirty="0"/>
              <a:t> на </a:t>
            </a:r>
            <a:r>
              <a:rPr lang="ru-RU" dirty="0" err="1"/>
              <a:t>Беларусі</a:t>
            </a:r>
            <a:r>
              <a:rPr lang="ru-RU" dirty="0"/>
              <a:t>, </a:t>
            </a:r>
            <a:r>
              <a:rPr lang="ru-RU" dirty="0" err="1"/>
              <a:t>яўрэйскія</a:t>
            </a:r>
            <a:r>
              <a:rPr lang="ru-RU" dirty="0"/>
              <a:t> колы, </a:t>
            </a:r>
            <a:r>
              <a:rPr lang="ru-RU" dirty="0" err="1"/>
              <a:t>якія</a:t>
            </a:r>
            <a:r>
              <a:rPr lang="ru-RU" dirty="0"/>
              <a:t> </a:t>
            </a:r>
            <a:r>
              <a:rPr lang="ru-RU" dirty="0" err="1"/>
              <a:t>арыентаваліся</a:t>
            </a:r>
            <a:r>
              <a:rPr lang="ru-RU" dirty="0"/>
              <a:t> на </a:t>
            </a:r>
            <a:r>
              <a:rPr lang="ru-RU" dirty="0" err="1"/>
              <a:t>мову</a:t>
            </a:r>
            <a:r>
              <a:rPr lang="ru-RU" dirty="0"/>
              <a:t> і культуру </a:t>
            </a:r>
            <a:r>
              <a:rPr lang="ru-RU" dirty="0" err="1"/>
              <a:t>вялікіх</a:t>
            </a:r>
            <a:r>
              <a:rPr lang="ru-RU" dirty="0"/>
              <a:t> </a:t>
            </a:r>
            <a:r>
              <a:rPr lang="ru-RU" dirty="0" err="1"/>
              <a:t>народаў</a:t>
            </a:r>
            <a:r>
              <a:rPr lang="ru-RU" dirty="0"/>
              <a:t> і </a:t>
            </a:r>
            <a:r>
              <a:rPr lang="ru-RU" dirty="0" err="1"/>
              <a:t>мелі</a:t>
            </a:r>
            <a:r>
              <a:rPr lang="ru-RU" dirty="0"/>
              <a:t> </a:t>
            </a:r>
            <a:r>
              <a:rPr lang="ru-RU" dirty="0" err="1"/>
              <a:t>эканамічныя</a:t>
            </a:r>
            <a:r>
              <a:rPr lang="ru-RU" dirty="0"/>
              <a:t> </a:t>
            </a:r>
            <a:r>
              <a:rPr lang="ru-RU" dirty="0" err="1"/>
              <a:t>інтарэсы</a:t>
            </a:r>
            <a:r>
              <a:rPr lang="ru-RU" dirty="0"/>
              <a:t> за </a:t>
            </a:r>
            <a:r>
              <a:rPr lang="ru-RU" dirty="0" err="1"/>
              <a:t>яе</a:t>
            </a:r>
            <a:r>
              <a:rPr lang="ru-RU" dirty="0"/>
              <a:t> </a:t>
            </a:r>
            <a:r>
              <a:rPr lang="ru-RU" dirty="0" err="1"/>
              <a:t>межамі</a:t>
            </a:r>
            <a:r>
              <a:rPr lang="ru-RU" dirty="0"/>
              <a:t>. </a:t>
            </a:r>
            <a:r>
              <a:rPr lang="ru-RU" dirty="0" err="1"/>
              <a:t>Што</a:t>
            </a:r>
            <a:r>
              <a:rPr lang="ru-RU" dirty="0"/>
              <a:t> ж </a:t>
            </a:r>
            <a:r>
              <a:rPr lang="ru-RU" dirty="0" err="1"/>
              <a:t>тычыцца</a:t>
            </a:r>
            <a:r>
              <a:rPr lang="ru-RU" dirty="0"/>
              <a:t> </a:t>
            </a:r>
            <a:r>
              <a:rPr lang="ru-RU" dirty="0" err="1"/>
              <a:t>Германіі</a:t>
            </a:r>
            <a:r>
              <a:rPr lang="ru-RU" dirty="0"/>
              <a:t>, то </a:t>
            </a:r>
            <a:r>
              <a:rPr lang="ru-RU" dirty="0" err="1"/>
              <a:t>яе</a:t>
            </a:r>
            <a:r>
              <a:rPr lang="ru-RU" dirty="0"/>
              <a:t> канцлер у </a:t>
            </a:r>
            <a:r>
              <a:rPr lang="ru-RU" dirty="0" err="1"/>
              <a:t>адказ</a:t>
            </a:r>
            <a:r>
              <a:rPr lang="ru-RU" dirty="0"/>
              <a:t> </a:t>
            </a:r>
            <a:r>
              <a:rPr lang="ru-RU" dirty="0" smtClean="0"/>
              <a:t>на </a:t>
            </a:r>
            <a:r>
              <a:rPr lang="ru-RU" dirty="0"/>
              <a:t>ноту </a:t>
            </a:r>
            <a:r>
              <a:rPr lang="ru-RU" dirty="0" err="1"/>
              <a:t>Народнага</a:t>
            </a:r>
            <a:r>
              <a:rPr lang="ru-RU" dirty="0"/>
              <a:t> </a:t>
            </a:r>
            <a:r>
              <a:rPr lang="ru-RU" dirty="0" err="1"/>
              <a:t>Сакратарыята</a:t>
            </a:r>
            <a:r>
              <a:rPr lang="ru-RU" dirty="0"/>
              <a:t> </a:t>
            </a:r>
            <a:r>
              <a:rPr lang="ru-RU" dirty="0" err="1"/>
              <a:t>паведаміў</a:t>
            </a:r>
            <a:r>
              <a:rPr lang="ru-RU" dirty="0"/>
              <a:t>, </a:t>
            </a:r>
            <a:r>
              <a:rPr lang="ru-RU" dirty="0" err="1"/>
              <a:t>што</a:t>
            </a:r>
            <a:r>
              <a:rPr lang="ru-RU" dirty="0"/>
              <a:t> </a:t>
            </a:r>
            <a:r>
              <a:rPr lang="ru-RU" dirty="0" err="1"/>
              <a:t>Берлін</a:t>
            </a:r>
            <a:r>
              <a:rPr lang="ru-RU" dirty="0"/>
              <a:t> </a:t>
            </a:r>
            <a:r>
              <a:rPr lang="ru-RU" dirty="0" err="1"/>
              <a:t>трактуе</a:t>
            </a:r>
            <a:r>
              <a:rPr lang="ru-RU" dirty="0"/>
              <a:t> Беларусь як </a:t>
            </a:r>
            <a:r>
              <a:rPr lang="ru-RU" dirty="0" err="1"/>
              <a:t>частку</a:t>
            </a:r>
            <a:r>
              <a:rPr lang="ru-RU" dirty="0"/>
              <a:t> </a:t>
            </a:r>
            <a:r>
              <a:rPr lang="ru-RU" dirty="0" err="1"/>
              <a:t>Савецкай</a:t>
            </a:r>
            <a:r>
              <a:rPr lang="ru-RU" dirty="0"/>
              <a:t> </a:t>
            </a:r>
            <a:r>
              <a:rPr lang="ru-RU" dirty="0" err="1"/>
              <a:t>Расіі</a:t>
            </a:r>
            <a:r>
              <a:rPr lang="ru-RU" dirty="0"/>
              <a:t> і, </a:t>
            </a:r>
            <a:r>
              <a:rPr lang="ru-RU" dirty="0" err="1"/>
              <a:t>паводле</a:t>
            </a:r>
            <a:r>
              <a:rPr lang="ru-RU" dirty="0"/>
              <a:t> </a:t>
            </a:r>
            <a:r>
              <a:rPr lang="ru-RU" dirty="0" err="1"/>
              <a:t>Брэсцкага</a:t>
            </a:r>
            <a:r>
              <a:rPr lang="ru-RU" dirty="0"/>
              <a:t> </a:t>
            </a:r>
            <a:r>
              <a:rPr lang="ru-RU" dirty="0" err="1"/>
              <a:t>пагаднення</a:t>
            </a:r>
            <a:r>
              <a:rPr lang="ru-RU" dirty="0"/>
              <a:t>, не мае права без </a:t>
            </a:r>
            <a:r>
              <a:rPr lang="ru-RU" dirty="0" err="1"/>
              <a:t>згоды</a:t>
            </a:r>
            <a:r>
              <a:rPr lang="ru-RU" dirty="0"/>
              <a:t> </a:t>
            </a:r>
            <a:r>
              <a:rPr lang="ru-RU" dirty="0" err="1"/>
              <a:t>ленінскага</a:t>
            </a:r>
            <a:r>
              <a:rPr lang="ru-RU" dirty="0"/>
              <a:t> </a:t>
            </a:r>
            <a:r>
              <a:rPr lang="ru-RU" dirty="0" err="1"/>
              <a:t>ўрада</a:t>
            </a:r>
            <a:r>
              <a:rPr lang="ru-RU" dirty="0"/>
              <a:t> </a:t>
            </a:r>
            <a:r>
              <a:rPr lang="ru-RU" dirty="0" err="1"/>
              <a:t>прызнаць</a:t>
            </a:r>
            <a:r>
              <a:rPr lang="ru-RU" dirty="0"/>
              <a:t> </a:t>
            </a:r>
            <a:r>
              <a:rPr lang="ru-RU" dirty="0" err="1"/>
              <a:t>новаўтвораную</a:t>
            </a:r>
            <a:r>
              <a:rPr lang="ru-RU" dirty="0"/>
              <a:t> </a:t>
            </a:r>
            <a:r>
              <a:rPr lang="ru-RU" dirty="0" err="1"/>
              <a:t>дзяржаву</a:t>
            </a:r>
            <a:r>
              <a:rPr lang="ru-RU" dirty="0" smtClean="0"/>
              <a:t>.</a:t>
            </a:r>
            <a:r>
              <a:rPr lang="ru-RU" dirty="0"/>
              <a:t> </a:t>
            </a:r>
            <a:r>
              <a:rPr lang="ru-RU" dirty="0" err="1"/>
              <a:t>Пад</a:t>
            </a:r>
            <a:r>
              <a:rPr lang="ru-RU" dirty="0"/>
              <a:t> </a:t>
            </a:r>
            <a:r>
              <a:rPr lang="ru-RU" dirty="0" err="1"/>
              <a:t>пагрозай</a:t>
            </a:r>
            <a:r>
              <a:rPr lang="ru-RU" dirty="0"/>
              <a:t> </a:t>
            </a:r>
            <a:r>
              <a:rPr lang="ru-RU" dirty="0" err="1"/>
              <a:t>зброі</a:t>
            </a:r>
            <a:r>
              <a:rPr lang="ru-RU" dirty="0"/>
              <a:t> </a:t>
            </a:r>
            <a:r>
              <a:rPr lang="ru-RU" dirty="0" err="1"/>
              <a:t>нямецкія</a:t>
            </a:r>
            <a:r>
              <a:rPr lang="ru-RU" dirty="0"/>
              <a:t> </a:t>
            </a:r>
            <a:r>
              <a:rPr lang="ru-RU" dirty="0" err="1"/>
              <a:t>акупацыйныя</a:t>
            </a:r>
            <a:r>
              <a:rPr lang="ru-RU" dirty="0"/>
              <a:t> </a:t>
            </a:r>
            <a:r>
              <a:rPr lang="ru-RU" dirty="0" err="1"/>
              <a:t>ўлады</a:t>
            </a:r>
            <a:r>
              <a:rPr lang="ru-RU" dirty="0"/>
              <a:t> </a:t>
            </a:r>
            <a:r>
              <a:rPr lang="ru-RU" dirty="0" err="1"/>
              <a:t>разагналі</a:t>
            </a:r>
            <a:r>
              <a:rPr lang="ru-RU" dirty="0"/>
              <a:t> Раду і Народны </a:t>
            </a:r>
            <a:r>
              <a:rPr lang="ru-RU" dirty="0" err="1"/>
              <a:t>Сакратарыят</a:t>
            </a:r>
            <a:r>
              <a:rPr lang="ru-RU" dirty="0"/>
              <a:t>, а ў </a:t>
            </a:r>
            <a:r>
              <a:rPr lang="ru-RU" dirty="0" err="1"/>
              <a:t>пачатку</a:t>
            </a:r>
            <a:r>
              <a:rPr lang="ru-RU" dirty="0"/>
              <a:t> </a:t>
            </a:r>
            <a:r>
              <a:rPr lang="ru-RU" dirty="0" err="1"/>
              <a:t>красавіка</a:t>
            </a:r>
            <a:r>
              <a:rPr lang="ru-RU" dirty="0"/>
              <a:t> </a:t>
            </a:r>
            <a:r>
              <a:rPr lang="ru-RU" dirty="0" err="1"/>
              <a:t>забаранілі</a:t>
            </a:r>
            <a:r>
              <a:rPr lang="ru-RU" dirty="0"/>
              <a:t> </a:t>
            </a:r>
            <a:r>
              <a:rPr lang="ru-RU" dirty="0" err="1"/>
              <a:t>іх</a:t>
            </a:r>
            <a:r>
              <a:rPr lang="ru-RU" dirty="0"/>
              <a:t> </a:t>
            </a:r>
            <a:r>
              <a:rPr lang="ru-RU" dirty="0" err="1"/>
              <a:t>дзейнасць</a:t>
            </a:r>
            <a:r>
              <a:rPr lang="ru-RU" dirty="0" smtClean="0"/>
              <a:t>.</a:t>
            </a:r>
            <a:r>
              <a:rPr lang="ru-RU" dirty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6" y="169050"/>
            <a:ext cx="3425632" cy="435583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0886" y="4653136"/>
            <a:ext cx="32147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Марка БНР, </a:t>
            </a:r>
            <a:r>
              <a:rPr lang="ru-RU" sz="1400" dirty="0" err="1">
                <a:solidFill>
                  <a:schemeClr val="tx1">
                    <a:lumMod val="75000"/>
                  </a:schemeClr>
                </a:solidFill>
              </a:rPr>
              <a:t>выпушчаная</a:t>
            </a:r>
            <a:r>
              <a:rPr lang="ru-RU" sz="1400" dirty="0">
                <a:solidFill>
                  <a:schemeClr val="tx1">
                    <a:lumMod val="75000"/>
                  </a:schemeClr>
                </a:solidFill>
              </a:rPr>
              <a:t> ў 1918 </a:t>
            </a:r>
            <a:r>
              <a:rPr lang="ru-RU" sz="1400" dirty="0" err="1">
                <a:solidFill>
                  <a:schemeClr val="tx1">
                    <a:lumMod val="75000"/>
                  </a:schemeClr>
                </a:solidFill>
              </a:rPr>
              <a:t>годзе</a:t>
            </a:r>
            <a:endParaRPr lang="ru-RU" sz="1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04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2115</Words>
  <Application>Microsoft Office PowerPoint</Application>
  <PresentationFormat>Экран (4:3)</PresentationFormat>
  <Paragraphs>53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Calisto MT</vt:lpstr>
      <vt:lpstr>Trebuchet MS</vt:lpstr>
      <vt:lpstr>Wingdings 2</vt:lpstr>
      <vt:lpstr>Сланец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</dc:creator>
  <cp:lastModifiedBy>Влад</cp:lastModifiedBy>
  <cp:revision>37</cp:revision>
  <dcterms:created xsi:type="dcterms:W3CDTF">2020-12-06T11:53:42Z</dcterms:created>
  <dcterms:modified xsi:type="dcterms:W3CDTF">2020-12-19T14:43:11Z</dcterms:modified>
</cp:coreProperties>
</file>